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8" r:id="rId4"/>
  </p:sldMasterIdLst>
  <p:notesMasterIdLst>
    <p:notesMasterId r:id="rId33"/>
  </p:notesMasterIdLst>
  <p:handoutMasterIdLst>
    <p:handoutMasterId r:id="rId34"/>
  </p:handoutMasterIdLst>
  <p:sldIdLst>
    <p:sldId id="409" r:id="rId5"/>
    <p:sldId id="501" r:id="rId6"/>
    <p:sldId id="499" r:id="rId7"/>
    <p:sldId id="482" r:id="rId8"/>
    <p:sldId id="505" r:id="rId9"/>
    <p:sldId id="481" r:id="rId10"/>
    <p:sldId id="485" r:id="rId11"/>
    <p:sldId id="504" r:id="rId12"/>
    <p:sldId id="420" r:id="rId13"/>
    <p:sldId id="421" r:id="rId14"/>
    <p:sldId id="422" r:id="rId15"/>
    <p:sldId id="423" r:id="rId16"/>
    <p:sldId id="428" r:id="rId17"/>
    <p:sldId id="435" r:id="rId18"/>
    <p:sldId id="436" r:id="rId19"/>
    <p:sldId id="437" r:id="rId20"/>
    <p:sldId id="503" r:id="rId21"/>
    <p:sldId id="488" r:id="rId22"/>
    <p:sldId id="489" r:id="rId23"/>
    <p:sldId id="490" r:id="rId24"/>
    <p:sldId id="491" r:id="rId25"/>
    <p:sldId id="492" r:id="rId26"/>
    <p:sldId id="493" r:id="rId27"/>
    <p:sldId id="494" r:id="rId28"/>
    <p:sldId id="495" r:id="rId29"/>
    <p:sldId id="497" r:id="rId30"/>
    <p:sldId id="498" r:id="rId31"/>
    <p:sldId id="312" r:id="rId32"/>
  </p:sldIdLst>
  <p:sldSz cx="12188825" cy="6858000"/>
  <p:notesSz cx="7023100" cy="9309100"/>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20" userDrawn="1">
          <p15:clr>
            <a:srgbClr val="A4A3A4"/>
          </p15:clr>
        </p15:guide>
        <p15:guide id="2" orient="horz" pos="960" userDrawn="1">
          <p15:clr>
            <a:srgbClr val="A4A3A4"/>
          </p15:clr>
        </p15:guide>
        <p15:guide id="3" orient="horz" pos="3840">
          <p15:clr>
            <a:srgbClr val="A4A3A4"/>
          </p15:clr>
        </p15:guide>
        <p15:guide id="4" orient="horz" pos="1056" userDrawn="1">
          <p15:clr>
            <a:srgbClr val="A4A3A4"/>
          </p15:clr>
        </p15:guide>
        <p15:guide id="5" pos="3839">
          <p15:clr>
            <a:srgbClr val="A4A3A4"/>
          </p15:clr>
        </p15:guide>
        <p15:guide id="6" pos="384">
          <p15:clr>
            <a:srgbClr val="A4A3A4"/>
          </p15:clr>
        </p15:guide>
        <p15:guide id="7" pos="7295">
          <p15:clr>
            <a:srgbClr val="A4A3A4"/>
          </p15:clr>
        </p15:guide>
        <p15:guide id="8" orient="horz" pos="2260" userDrawn="1">
          <p15:clr>
            <a:srgbClr val="A4A3A4"/>
          </p15:clr>
        </p15:guide>
        <p15:guide id="9" pos="2303" userDrawn="1">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9D9D"/>
    <a:srgbClr val="ABC3C2"/>
    <a:srgbClr val="EBF9F7"/>
    <a:srgbClr val="D7F2EF"/>
    <a:srgbClr val="63AE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83" autoAdjust="0"/>
    <p:restoredTop sz="38978" autoAdjust="0"/>
  </p:normalViewPr>
  <p:slideViewPr>
    <p:cSldViewPr snapToGrid="0">
      <p:cViewPr varScale="1">
        <p:scale>
          <a:sx n="23" d="100"/>
          <a:sy n="23" d="100"/>
        </p:scale>
        <p:origin x="2560" y="16"/>
      </p:cViewPr>
      <p:guideLst>
        <p:guide orient="horz" pos="1320"/>
        <p:guide orient="horz" pos="960"/>
        <p:guide orient="horz" pos="3840"/>
        <p:guide orient="horz" pos="1056"/>
        <p:guide pos="3839"/>
        <p:guide pos="384"/>
        <p:guide pos="7295"/>
        <p:guide orient="horz" pos="2260"/>
        <p:guide pos="2303"/>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3" d="100"/>
          <a:sy n="83" d="100"/>
        </p:scale>
        <p:origin x="3852" y="96"/>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gs" Target="tags/tag1.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ADCC02A0-C947-4278-96D1-0DB9C063DF55}" type="datetimeFigureOut">
              <a:rPr lang="en-US" smtClean="0"/>
              <a:t>4/7/2020</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0533FAA7-9DA0-4163-8828-B20FAF1EB063}" type="slidenum">
              <a:rPr lang="en-US" smtClean="0"/>
              <a:t>‹#›</a:t>
            </a:fld>
            <a:endParaRPr lang="en-US"/>
          </a:p>
        </p:txBody>
      </p:sp>
    </p:spTree>
    <p:extLst>
      <p:ext uri="{BB962C8B-B14F-4D97-AF65-F5344CB8AC3E}">
        <p14:creationId xmlns:p14="http://schemas.microsoft.com/office/powerpoint/2010/main" val="28010626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01638" y="387350"/>
            <a:ext cx="4659312" cy="262096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390172" y="3180609"/>
            <a:ext cx="6242756" cy="5430308"/>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390172" y="8843645"/>
            <a:ext cx="4994204" cy="231112"/>
          </a:xfrm>
          <a:prstGeom prst="rect">
            <a:avLst/>
          </a:prstGeom>
        </p:spPr>
        <p:txBody>
          <a:bodyPr vert="horz" wrap="none" lIns="0" tIns="0" rIns="0" bIns="0" rtlCol="0" anchor="ctr"/>
          <a:lstStyle>
            <a:lvl1pPr algn="l">
              <a:defRPr sz="1000"/>
            </a:lvl1pPr>
          </a:lstStyle>
          <a:p>
            <a:endParaRPr lang="en-US"/>
          </a:p>
        </p:txBody>
      </p:sp>
      <p:sp>
        <p:nvSpPr>
          <p:cNvPr id="7" name="Slide Number Placeholder 6"/>
          <p:cNvSpPr>
            <a:spLocks noGrp="1"/>
          </p:cNvSpPr>
          <p:nvPr>
            <p:ph type="sldNum" sz="quarter" idx="5"/>
          </p:nvPr>
        </p:nvSpPr>
        <p:spPr>
          <a:xfrm>
            <a:off x="6008652" y="8843645"/>
            <a:ext cx="624276" cy="231112"/>
          </a:xfrm>
          <a:prstGeom prst="rect">
            <a:avLst/>
          </a:prstGeom>
        </p:spPr>
        <p:txBody>
          <a:bodyPr vert="horz" wrap="none" lIns="0" tIns="0" rIns="0" bIns="0" rtlCol="0" anchor="ctr"/>
          <a:lstStyle>
            <a:lvl1pPr algn="r">
              <a:defRPr sz="1000"/>
            </a:lvl1pPr>
          </a:lstStyle>
          <a:p>
            <a:fld id="{8547E1EE-0039-4797-B978-F453418260D1}" type="slidenum">
              <a:rPr lang="en-US" smtClean="0"/>
              <a:pPr/>
              <a:t>‹#›</a:t>
            </a:fld>
            <a:endParaRPr lang="en-US"/>
          </a:p>
        </p:txBody>
      </p:sp>
    </p:spTree>
    <p:extLst>
      <p:ext uri="{BB962C8B-B14F-4D97-AF65-F5344CB8AC3E}">
        <p14:creationId xmlns:p14="http://schemas.microsoft.com/office/powerpoint/2010/main" val="2736465104"/>
      </p:ext>
    </p:extLst>
  </p:cSld>
  <p:clrMap bg1="lt1" tx1="dk1" bg2="lt2" tx2="dk2" accent1="accent1" accent2="accent2" accent3="accent3" accent4="accent4" accent5="accent5" accent6="accent6" hlink="hlink" folHlink="folHlink"/>
  <p:notesStyle>
    <a:lvl1pPr marL="0" algn="l" defTabSz="914400" rtl="0" eaLnBrk="1" latinLnBrk="0" hangingPunct="1">
      <a:spcBef>
        <a:spcPts val="600"/>
      </a:spcBef>
      <a:defRPr sz="1100" kern="1200">
        <a:solidFill>
          <a:schemeClr val="tx1"/>
        </a:solidFill>
        <a:latin typeface="+mn-lt"/>
        <a:ea typeface="+mn-ea"/>
        <a:cs typeface="+mn-cs"/>
      </a:defRPr>
    </a:lvl1pPr>
    <a:lvl2pPr marL="182880" indent="-137160" algn="l" defTabSz="914400" rtl="0" eaLnBrk="1" latinLnBrk="0" hangingPunct="1">
      <a:spcBef>
        <a:spcPts val="600"/>
      </a:spcBef>
      <a:buFont typeface="HP Simplified" panose="020B0604020204020204" pitchFamily="34" charset="0"/>
      <a:buChar char="•"/>
      <a:defRPr sz="1050" kern="1200">
        <a:solidFill>
          <a:schemeClr val="tx1"/>
        </a:solidFill>
        <a:latin typeface="+mn-lt"/>
        <a:ea typeface="+mn-ea"/>
        <a:cs typeface="+mn-cs"/>
      </a:defRPr>
    </a:lvl2pPr>
    <a:lvl3pPr marL="339725" indent="-104775" algn="l" defTabSz="914400" rtl="0" eaLnBrk="1" latinLnBrk="0" hangingPunct="1">
      <a:spcBef>
        <a:spcPts val="600"/>
      </a:spcBef>
      <a:buFont typeface="HP Simplified" panose="020B0604020204020204" pitchFamily="34" charset="0"/>
      <a:buChar char="–"/>
      <a:defRPr sz="1000" kern="1200">
        <a:solidFill>
          <a:schemeClr val="tx1"/>
        </a:solidFill>
        <a:latin typeface="+mn-lt"/>
        <a:ea typeface="+mn-ea"/>
        <a:cs typeface="+mn-cs"/>
      </a:defRPr>
    </a:lvl3pPr>
    <a:lvl4pPr marL="515938" indent="-117475" algn="l" defTabSz="914400" rtl="0" eaLnBrk="1" latinLnBrk="0" hangingPunct="1">
      <a:spcBef>
        <a:spcPts val="600"/>
      </a:spcBef>
      <a:buFont typeface="HP Simplified" panose="020B0604020204020204" pitchFamily="34" charset="0"/>
      <a:buChar char="•"/>
      <a:defRPr sz="900" kern="1200">
        <a:solidFill>
          <a:schemeClr val="tx1"/>
        </a:solidFill>
        <a:latin typeface="+mn-lt"/>
        <a:ea typeface="+mn-ea"/>
        <a:cs typeface="+mn-cs"/>
      </a:defRPr>
    </a:lvl4pPr>
    <a:lvl5pPr marL="633413" indent="-117475" algn="l" defTabSz="914400" rtl="0" eaLnBrk="1" latinLnBrk="0" hangingPunct="1">
      <a:spcBef>
        <a:spcPts val="600"/>
      </a:spcBef>
      <a:buFont typeface="HP Simplified" panose="020B0604020204020204" pitchFamily="34" charset="0"/>
      <a:buChar char="–"/>
      <a:defRPr sz="8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irs.gov/newsroom/irs-security-summit-partners-mark-significant-progress-against-identity-theft-key-taxpayer-protection-trends-continue"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consumeraffairs.com/finance/identity-theft-statistics.html"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 and welcome to the Proofpoint Identity Theft webinar! Today, we’ll explore some of the dangers associated with identity theft, as well as tips for protecting yourself from fraud.</a:t>
            </a:r>
          </a:p>
        </p:txBody>
      </p:sp>
      <p:sp>
        <p:nvSpPr>
          <p:cNvPr id="4" name="Slide Number Placeholder 3"/>
          <p:cNvSpPr>
            <a:spLocks noGrp="1"/>
          </p:cNvSpPr>
          <p:nvPr>
            <p:ph type="sldNum" sz="quarter" idx="5"/>
          </p:nvPr>
        </p:nvSpPr>
        <p:spPr/>
        <p:txBody>
          <a:bodyPr/>
          <a:lstStyle/>
          <a:p>
            <a:fld id="{8547E1EE-0039-4797-B978-F453418260D1}" type="slidenum">
              <a:rPr lang="en-US" smtClean="0"/>
              <a:pPr/>
              <a:t>1</a:t>
            </a:fld>
            <a:endParaRPr lang="en-US"/>
          </a:p>
        </p:txBody>
      </p:sp>
    </p:spTree>
    <p:extLst>
      <p:ext uri="{BB962C8B-B14F-4D97-AF65-F5344CB8AC3E}">
        <p14:creationId xmlns:p14="http://schemas.microsoft.com/office/powerpoint/2010/main" val="28999825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393700"/>
            <a:ext cx="4743450" cy="2668588"/>
          </a:xfrm>
        </p:spPr>
      </p:sp>
      <p:sp>
        <p:nvSpPr>
          <p:cNvPr id="3" name="Notes Placeholder 2"/>
          <p:cNvSpPr>
            <a:spLocks noGrp="1"/>
          </p:cNvSpPr>
          <p:nvPr>
            <p:ph type="body" idx="1"/>
          </p:nvPr>
        </p:nvSpPr>
        <p:spPr/>
        <p:txBody>
          <a:bodyPr/>
          <a:lstStyle/>
          <a:p>
            <a:r>
              <a:rPr lang="en-US" dirty="0"/>
              <a:t>There are three primary</a:t>
            </a:r>
            <a:r>
              <a:rPr lang="en-US" baseline="0" dirty="0"/>
              <a:t> lures that cybercriminals use within phishing emails:</a:t>
            </a:r>
          </a:p>
          <a:p>
            <a:endParaRPr lang="en-US" baseline="0" dirty="0"/>
          </a:p>
          <a:p>
            <a:r>
              <a:rPr lang="en-US" baseline="0" dirty="0"/>
              <a:t>&lt;click&gt; First, malicious web links (also known as URLs). Links are commonly used in emails in general, and they are also common in phishing emails. Malicious links frequently lead to imposter websites – dangerous sites designed to resemble trusted website. Attackers’ websites can also be infected with malicious software (aka, malware). Malicious links can be disguised to look like trusted links, and they can be embedded in logos and other images inside an email.</a:t>
            </a:r>
          </a:p>
          <a:p>
            <a:endParaRPr lang="en-US" baseline="0" dirty="0"/>
          </a:p>
          <a:p>
            <a:r>
              <a:rPr lang="en-US" baseline="0" dirty="0"/>
              <a:t>&lt;click&gt; Second are malicious attachments. These lures look like legitimate file attachments, but they are infected with malware that can compromise your computer and the files on it. In the case of malware known as ransomware, all the files on your computer could become locked and inaccessible. Keystroke loggers are another type of malware. They can track everything you type, including your passwords. It’s also important to realize that some malware infections can spread from your computer to other networked devices, like external hard drives, servers, and even cloud systems.</a:t>
            </a:r>
          </a:p>
          <a:p>
            <a:endParaRPr lang="en-US" baseline="0" dirty="0"/>
          </a:p>
          <a:p>
            <a:r>
              <a:rPr lang="en-US" baseline="0" dirty="0"/>
              <a:t>&lt;click&gt; Third are fraudulent requests for sensitive data. These messages will prompt you to provide information like user IDs, passwords, credit card data, business data, and so on. Once you submit that information, it’s used by cybercriminals for their personal gain.</a:t>
            </a:r>
          </a:p>
          <a:p>
            <a:endParaRPr lang="en-US" baseline="0" dirty="0"/>
          </a:p>
          <a:p>
            <a:r>
              <a:rPr lang="en-US" baseline="0" dirty="0"/>
              <a:t>But even emails without these lures can be dangerous. Sometimes attackers will impersonate someone and use seemingly harmless emails to build a relationship over time. By the time they make a request – like a transfer of money or a file with sensitive information – their target will have been lured into thinking the attacker is someone they know and trust.</a:t>
            </a:r>
          </a:p>
        </p:txBody>
      </p:sp>
      <p:sp>
        <p:nvSpPr>
          <p:cNvPr id="4" name="Slide Number Placeholder 3"/>
          <p:cNvSpPr>
            <a:spLocks noGrp="1"/>
          </p:cNvSpPr>
          <p:nvPr>
            <p:ph type="sldNum" sz="quarter" idx="10"/>
          </p:nvPr>
        </p:nvSpPr>
        <p:spPr/>
        <p:txBody>
          <a:bodyPr/>
          <a:lstStyle/>
          <a:p>
            <a:fld id="{1FA2719B-38BC-4C33-A65C-4878EB494244}" type="slidenum">
              <a:rPr lang="en-US" smtClean="0"/>
              <a:t>10</a:t>
            </a:fld>
            <a:endParaRPr lang="en-US" dirty="0"/>
          </a:p>
        </p:txBody>
      </p:sp>
    </p:spTree>
    <p:extLst>
      <p:ext uri="{BB962C8B-B14F-4D97-AF65-F5344CB8AC3E}">
        <p14:creationId xmlns:p14="http://schemas.microsoft.com/office/powerpoint/2010/main" val="1787909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393700"/>
            <a:ext cx="4743450" cy="2668588"/>
          </a:xfrm>
        </p:spPr>
      </p:sp>
      <p:sp>
        <p:nvSpPr>
          <p:cNvPr id="3" name="Notes Placeholder 2"/>
          <p:cNvSpPr>
            <a:spLocks noGrp="1"/>
          </p:cNvSpPr>
          <p:nvPr>
            <p:ph type="body" idx="1"/>
          </p:nvPr>
        </p:nvSpPr>
        <p:spPr/>
        <p:txBody>
          <a:bodyPr/>
          <a:lstStyle/>
          <a:p>
            <a:r>
              <a:rPr lang="en-US" dirty="0"/>
              <a:t>Social engineering does mean different things to different people, but</a:t>
            </a:r>
            <a:r>
              <a:rPr lang="en-US" baseline="0" dirty="0"/>
              <a:t> in the world of cybersecurity, a social engineer is essentially a scam artist. </a:t>
            </a:r>
          </a:p>
          <a:p>
            <a:endParaRPr lang="en-US" baseline="0" dirty="0"/>
          </a:p>
          <a:p>
            <a:r>
              <a:rPr lang="en-US" baseline="0" dirty="0"/>
              <a:t>You may have heard of Frank Abagnale Jr., a prolific con artist whose early life was immortalized in the movie “Catch Me If You Can.” Now a security consultant, Abagnale famously said, “What I did in my youth is hundreds of times easier today. Technology breeds crime.”</a:t>
            </a:r>
          </a:p>
          <a:p>
            <a:endParaRPr lang="en-US" baseline="0" dirty="0"/>
          </a:p>
          <a:p>
            <a:r>
              <a:rPr lang="en-US" baseline="0" dirty="0"/>
              <a:t>He is 100% correct. You will see forgery, misdirection, lying, or other social engineering techniques at play in all phishing attacks, and the primary goal is to manipulate human psychology. Many times, it’s as simple as encouraging you to act without thinking things through. Let’s talk through some of the common tactics social engineers use in phishing emails:</a:t>
            </a:r>
          </a:p>
          <a:p>
            <a:endParaRPr lang="en-US" baseline="0" dirty="0"/>
          </a:p>
          <a:p>
            <a:pPr marL="178587" indent="-178587">
              <a:buFont typeface="Arial" panose="020B0604020202020204" pitchFamily="34" charset="0"/>
              <a:buChar char="•"/>
            </a:pPr>
            <a:r>
              <a:rPr lang="en-US" baseline="0" dirty="0"/>
              <a:t>&lt;click&gt; Messages are often designed to masquerade as something they are not. Attackers may use familiar logos and brand names to fool you. They could also use a technique known as “spoofing” – this manipulates a ‘from’ address to appear to be something it is not. These types of misdirection are designed to make you believe that a message is from someone you know personally or from a well-known business or organization. This creates a sense of trust (though that trust is misplaced).</a:t>
            </a:r>
          </a:p>
          <a:p>
            <a:pPr marL="178587" indent="-178587">
              <a:buFont typeface="Arial" panose="020B0604020202020204" pitchFamily="34" charset="0"/>
              <a:buChar char="•"/>
            </a:pPr>
            <a:r>
              <a:rPr lang="en-US" baseline="0" dirty="0"/>
              <a:t>&lt;click&gt; Attackers also like to scare users into believing something bad will happen if they don’t follow the instructions in an email. An email might say an account has been frozen, that there’s been unusual activity on a credit card, that a shipment has been lost, or that a security flaw on your computer must be fixed immediately. These types of messages prompt you to act quickly, out of fear or anxiety.</a:t>
            </a:r>
          </a:p>
          <a:p>
            <a:pPr marL="178587" indent="-178587">
              <a:buFont typeface="Arial" panose="020B0604020202020204" pitchFamily="34" charset="0"/>
              <a:buChar char="•"/>
            </a:pPr>
            <a:r>
              <a:rPr lang="en-US" baseline="0" dirty="0"/>
              <a:t>&lt;click&gt; We also frequently see messages that promise access to money, incredible deals, free goods, or some other amazing offer. Emails like these try to tap into your excitement, and they often indicate that there is a limited window of opportunity, urging you to act right away.</a:t>
            </a:r>
            <a:endParaRPr lang="en-US" dirty="0"/>
          </a:p>
        </p:txBody>
      </p:sp>
      <p:sp>
        <p:nvSpPr>
          <p:cNvPr id="4" name="Slide Number Placeholder 3"/>
          <p:cNvSpPr>
            <a:spLocks noGrp="1"/>
          </p:cNvSpPr>
          <p:nvPr>
            <p:ph type="sldNum" sz="quarter" idx="10"/>
          </p:nvPr>
        </p:nvSpPr>
        <p:spPr/>
        <p:txBody>
          <a:bodyPr/>
          <a:lstStyle/>
          <a:p>
            <a:fld id="{1FA2719B-38BC-4C33-A65C-4878EB494244}" type="slidenum">
              <a:rPr lang="en-US" smtClean="0"/>
              <a:t>11</a:t>
            </a:fld>
            <a:endParaRPr lang="en-US" dirty="0"/>
          </a:p>
        </p:txBody>
      </p:sp>
    </p:spTree>
    <p:extLst>
      <p:ext uri="{BB962C8B-B14F-4D97-AF65-F5344CB8AC3E}">
        <p14:creationId xmlns:p14="http://schemas.microsoft.com/office/powerpoint/2010/main" val="17666913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393700"/>
            <a:ext cx="4743450" cy="2668588"/>
          </a:xfrm>
        </p:spPr>
      </p:sp>
      <p:sp>
        <p:nvSpPr>
          <p:cNvPr id="3" name="Notes Placeholder 2"/>
          <p:cNvSpPr>
            <a:spLocks noGrp="1"/>
          </p:cNvSpPr>
          <p:nvPr>
            <p:ph type="body" idx="1"/>
          </p:nvPr>
        </p:nvSpPr>
        <p:spPr/>
        <p:txBody>
          <a:bodyPr/>
          <a:lstStyle/>
          <a:p>
            <a:r>
              <a:rPr lang="en-US" dirty="0"/>
              <a:t>It’s important to realize that the social</a:t>
            </a:r>
            <a:r>
              <a:rPr lang="en-US" baseline="0" dirty="0"/>
              <a:t> engineering techniques that attackers use to make phishing emails seem legitimate can also be used in other types of attacks.</a:t>
            </a:r>
          </a:p>
          <a:p>
            <a:endParaRPr lang="en-US" baseline="0" dirty="0"/>
          </a:p>
          <a:p>
            <a:pPr marL="178587" indent="-178587">
              <a:buFont typeface="Arial" panose="020B0604020202020204" pitchFamily="34" charset="0"/>
              <a:buChar char="•"/>
            </a:pPr>
            <a:r>
              <a:rPr lang="en-US" baseline="0" dirty="0"/>
              <a:t>&lt;click&gt; SMS and text message phishing attacks are also knowns as “smishing” messages. Malicious links can be sent via text messages, just as they can via email.</a:t>
            </a:r>
          </a:p>
          <a:p>
            <a:pPr marL="178587" indent="-178587">
              <a:buFont typeface="Arial" panose="020B0604020202020204" pitchFamily="34" charset="0"/>
              <a:buChar char="•"/>
            </a:pPr>
            <a:r>
              <a:rPr lang="en-US" baseline="0" dirty="0"/>
              <a:t>&lt;click&gt; Voice phishing calls, which are also called “vishing” attacks, are another common attack method. In these attacks, a fraudster pretends to be someone they aren’t in order to gain information. When you receive these calls at home, you might encounter someone pretending to be a credit card representative, an IT support specialist, or even a law enforcement or government agent. At work, a vishing call could be someone impersonating a customer, a vendor, a support technician, or even a coworker from another department or location. </a:t>
            </a:r>
          </a:p>
          <a:p>
            <a:pPr marL="178587" indent="-178587">
              <a:buFont typeface="Arial" panose="020B0604020202020204" pitchFamily="34" charset="0"/>
              <a:buChar char="•"/>
            </a:pPr>
            <a:r>
              <a:rPr lang="en-US" baseline="0" dirty="0"/>
              <a:t>&lt;click&gt; Social media is also ripe for phishing-style scams. Fraudsters create fake individual or business profiles that seem trustworthy, and they also attempt to duplicate or take over real accounts. This practice is often referred to as “pretexting.” Fraudulent messages and posts can include malicious links and attachments.</a:t>
            </a:r>
          </a:p>
        </p:txBody>
      </p:sp>
      <p:sp>
        <p:nvSpPr>
          <p:cNvPr id="4" name="Slide Number Placeholder 3"/>
          <p:cNvSpPr>
            <a:spLocks noGrp="1"/>
          </p:cNvSpPr>
          <p:nvPr>
            <p:ph type="sldNum" sz="quarter" idx="10"/>
          </p:nvPr>
        </p:nvSpPr>
        <p:spPr/>
        <p:txBody>
          <a:bodyPr/>
          <a:lstStyle/>
          <a:p>
            <a:fld id="{1FA2719B-38BC-4C33-A65C-4878EB494244}" type="slidenum">
              <a:rPr lang="en-US" smtClean="0"/>
              <a:t>12</a:t>
            </a:fld>
            <a:endParaRPr lang="en-US" dirty="0"/>
          </a:p>
        </p:txBody>
      </p:sp>
    </p:spTree>
    <p:extLst>
      <p:ext uri="{BB962C8B-B14F-4D97-AF65-F5344CB8AC3E}">
        <p14:creationId xmlns:p14="http://schemas.microsoft.com/office/powerpoint/2010/main" val="28970508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393700"/>
            <a:ext cx="4743450" cy="2668588"/>
          </a:xfrm>
        </p:spPr>
      </p:sp>
      <p:sp>
        <p:nvSpPr>
          <p:cNvPr id="3" name="Notes Placeholder 2"/>
          <p:cNvSpPr>
            <a:spLocks noGrp="1"/>
          </p:cNvSpPr>
          <p:nvPr>
            <p:ph type="body" idx="1"/>
          </p:nvPr>
        </p:nvSpPr>
        <p:spPr/>
        <p:txBody>
          <a:bodyPr/>
          <a:lstStyle/>
          <a:p>
            <a:pPr defTabSz="952462">
              <a:spcBef>
                <a:spcPts val="0"/>
              </a:spcBef>
              <a:defRPr/>
            </a:pPr>
            <a:r>
              <a:rPr lang="en-US" dirty="0"/>
              <a:t>It can’t be overstated – phishing</a:t>
            </a:r>
            <a:r>
              <a:rPr lang="en-US" baseline="0" dirty="0"/>
              <a:t> us a huge threat to individuals and businesses. Phishing attacks are happening every second of every day. It’s important to recognize the consequences of falling for a phishing attack, either at home or at work. While it’s true that attackers are ultimately seeking access to devices, data, and systems, it’s what they </a:t>
            </a:r>
            <a:r>
              <a:rPr lang="en-US" b="1" baseline="0" dirty="0"/>
              <a:t>do</a:t>
            </a:r>
            <a:r>
              <a:rPr lang="en-US" baseline="0" dirty="0"/>
              <a:t> with that access that impacts you.</a:t>
            </a:r>
          </a:p>
          <a:p>
            <a:pPr defTabSz="952462">
              <a:spcBef>
                <a:spcPts val="0"/>
              </a:spcBef>
              <a:defRPr/>
            </a:pPr>
            <a:endParaRPr lang="en-US" baseline="0" dirty="0"/>
          </a:p>
          <a:p>
            <a:pPr defTabSz="952462">
              <a:spcBef>
                <a:spcPts val="0"/>
              </a:spcBef>
              <a:defRPr/>
            </a:pPr>
            <a:r>
              <a:rPr lang="en-US" baseline="0" dirty="0"/>
              <a:t>Here, you can see just some of the potential outcomes of falling for a phishing attack. &lt;click&gt; It is not a business-only issue by any means. In fact, because your personal email account is likely to have fewer technical tools attached to it than your corporate email system, you could see more phishing emails in your personal account that you do at work. Falling for a phishing attack at home can have significant personal consequences and pain points.</a:t>
            </a:r>
          </a:p>
          <a:p>
            <a:pPr defTabSz="952462">
              <a:spcBef>
                <a:spcPts val="0"/>
              </a:spcBef>
              <a:defRPr/>
            </a:pPr>
            <a:endParaRPr lang="en-US" baseline="0" dirty="0"/>
          </a:p>
          <a:p>
            <a:pPr defTabSz="952462">
              <a:spcBef>
                <a:spcPts val="0"/>
              </a:spcBef>
              <a:defRPr/>
            </a:pPr>
            <a:r>
              <a:rPr lang="en-US" baseline="0" dirty="0"/>
              <a:t>&lt;click&gt; This is also true at work; however, you are likely to impact yourself as well as others in these situations. You may unwittingly transfer corporate funds to a fraudulent account; expose sensitive personal information about your customers and/or coworkers; grant attackers access to confidential data; or negatively impact the security of file, systems, and communications. Ultimately, a phishing attack can lead to a significant malware infection or a data breach, both of which can damage your employer’s reputation and create a negative financial impact.</a:t>
            </a:r>
          </a:p>
          <a:p>
            <a:endParaRPr lang="en-US" dirty="0"/>
          </a:p>
        </p:txBody>
      </p:sp>
      <p:sp>
        <p:nvSpPr>
          <p:cNvPr id="4" name="Slide Number Placeholder 3"/>
          <p:cNvSpPr>
            <a:spLocks noGrp="1"/>
          </p:cNvSpPr>
          <p:nvPr>
            <p:ph type="sldNum" sz="quarter" idx="10"/>
          </p:nvPr>
        </p:nvSpPr>
        <p:spPr/>
        <p:txBody>
          <a:bodyPr/>
          <a:lstStyle/>
          <a:p>
            <a:fld id="{1FA2719B-38BC-4C33-A65C-4878EB494244}" type="slidenum">
              <a:rPr lang="en-US" smtClean="0"/>
              <a:t>13</a:t>
            </a:fld>
            <a:endParaRPr lang="en-US" dirty="0"/>
          </a:p>
        </p:txBody>
      </p:sp>
    </p:spTree>
    <p:extLst>
      <p:ext uri="{BB962C8B-B14F-4D97-AF65-F5344CB8AC3E}">
        <p14:creationId xmlns:p14="http://schemas.microsoft.com/office/powerpoint/2010/main" val="12661558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393700"/>
            <a:ext cx="4743450" cy="2668588"/>
          </a:xfrm>
        </p:spPr>
      </p:sp>
      <p:sp>
        <p:nvSpPr>
          <p:cNvPr id="3" name="Notes Placeholder 2"/>
          <p:cNvSpPr>
            <a:spLocks noGrp="1"/>
          </p:cNvSpPr>
          <p:nvPr>
            <p:ph type="body" idx="1"/>
          </p:nvPr>
        </p:nvSpPr>
        <p:spPr/>
        <p:txBody>
          <a:bodyPr>
            <a:normAutofit fontScale="92500"/>
          </a:bodyPr>
          <a:lstStyle/>
          <a:p>
            <a:r>
              <a:rPr lang="en-US" dirty="0"/>
              <a:t>We receive so many emails,</a:t>
            </a:r>
            <a:r>
              <a:rPr lang="en-US" baseline="0" dirty="0"/>
              <a:t> that we’ve conditioned ourselves to skim messages and make quick decisions. Unfortunately, when we do this, we take unnecessary risks. &lt;Click&gt; A careful read can help you identify surface clues in messages that will alert you to potential problems. For example:</a:t>
            </a:r>
          </a:p>
          <a:p>
            <a:pPr marL="178587" indent="-178587">
              <a:buFont typeface="Arial" panose="020B0604020202020204" pitchFamily="34" charset="0"/>
              <a:buChar char="•"/>
            </a:pPr>
            <a:r>
              <a:rPr lang="en-US" baseline="0" dirty="0"/>
              <a:t>&lt;click&gt; Misspellings and poor grammar can be an indication that the email did not originate from a trusted source. This is particularly true with messages that appear to be from a well-known, well-established individual or organization.</a:t>
            </a:r>
          </a:p>
          <a:p>
            <a:pPr marL="178587" indent="-178587">
              <a:buFont typeface="Arial" panose="020B0604020202020204" pitchFamily="34" charset="0"/>
              <a:buChar char="•"/>
            </a:pPr>
            <a:r>
              <a:rPr lang="en-US" baseline="0" dirty="0"/>
              <a:t>&lt;click&gt; You may get a message that doesn’t seem to be quite right or totally relevant to you. The tone of an email from a colleague might be inappropriate or just not “sound like” them. Or you might receive an invoice or shipping notification that doesn’t make sense based on your ordering history.</a:t>
            </a:r>
          </a:p>
          <a:p>
            <a:pPr marL="178587" indent="-178587">
              <a:buFont typeface="Arial" panose="020B0604020202020204" pitchFamily="34" charset="0"/>
              <a:buChar char="•"/>
            </a:pPr>
            <a:r>
              <a:rPr lang="en-US" baseline="0" dirty="0"/>
              <a:t>&lt;click&gt; Any unsolicited email – and what we mean by that is any email that you were not expecting to receive – should be looked at carefully. But you should be particularly wary of any email that is structured to trigger an emotion – fear, surprise, excitement, concern – or that urges you to respond or act in some way (click a link, download a file, confirm/change a password, etc.).</a:t>
            </a:r>
          </a:p>
          <a:p>
            <a:pPr marL="178587" indent="-178587">
              <a:buFont typeface="Arial" panose="020B0604020202020204" pitchFamily="34" charset="0"/>
              <a:buChar char="•"/>
            </a:pPr>
            <a:endParaRPr lang="en-US" baseline="0" dirty="0"/>
          </a:p>
          <a:p>
            <a:r>
              <a:rPr lang="en-US" baseline="0" dirty="0"/>
              <a:t>&lt;click&gt; What you want to do is give yourself the space to act on an email in a thoughtful way, rather than just reacting in the moment. To get yourself out of the habit of skimming and reacting, consider asking yourself a few quick questions &lt;click&gt; about any email that requires a response or action that could compromise sensitive data, devices, or systems. Questions like:</a:t>
            </a:r>
          </a:p>
          <a:p>
            <a:pPr marL="178587" indent="-178587">
              <a:buFont typeface="Arial" panose="020B0604020202020204" pitchFamily="34" charset="0"/>
              <a:buChar char="•"/>
            </a:pPr>
            <a:r>
              <a:rPr lang="en-US" i="1" baseline="0" dirty="0"/>
              <a:t>Was I expecting this message? </a:t>
            </a:r>
            <a:r>
              <a:rPr lang="en-US" i="0" baseline="0" dirty="0"/>
              <a:t>(If not, ask more questions.)</a:t>
            </a:r>
          </a:p>
          <a:p>
            <a:pPr marL="178587" indent="-178587">
              <a:buFont typeface="Arial" panose="020B0604020202020204" pitchFamily="34" charset="0"/>
              <a:buChar char="•"/>
            </a:pPr>
            <a:r>
              <a:rPr lang="en-US" i="1" baseline="0" dirty="0"/>
              <a:t>Does this email make sense?</a:t>
            </a:r>
            <a:r>
              <a:rPr lang="en-US" i="0" baseline="0" dirty="0"/>
              <a:t> (If the tone doesn’t seem right or the information you’re being provided doesn’t make sense, it could very well be a phish.)</a:t>
            </a:r>
          </a:p>
          <a:p>
            <a:pPr marL="178587" indent="-178587">
              <a:buFont typeface="Arial" panose="020B0604020202020204" pitchFamily="34" charset="0"/>
              <a:buChar char="•"/>
            </a:pPr>
            <a:r>
              <a:rPr lang="en-US" i="1" baseline="0" dirty="0"/>
              <a:t>Am I being pushed to act hastily or out of fear? </a:t>
            </a:r>
            <a:r>
              <a:rPr lang="en-US" i="0" baseline="0" dirty="0"/>
              <a:t>(If yes, this is a major red flag.)</a:t>
            </a:r>
          </a:p>
          <a:p>
            <a:pPr marL="178587" indent="-178587">
              <a:buFont typeface="Arial" panose="020B0604020202020204" pitchFamily="34" charset="0"/>
              <a:buChar char="•"/>
            </a:pPr>
            <a:r>
              <a:rPr lang="en-US" i="1" baseline="0" dirty="0"/>
              <a:t>Does this seem to good to be true?</a:t>
            </a:r>
            <a:r>
              <a:rPr lang="en-US" i="0" baseline="0" dirty="0"/>
              <a:t> (If you can’t believe what you’re reading, it’s likely you’re reading a phish.)</a:t>
            </a:r>
          </a:p>
          <a:p>
            <a:pPr marL="178587" indent="-178587">
              <a:buFont typeface="Arial" panose="020B0604020202020204" pitchFamily="34" charset="0"/>
              <a:buChar char="•"/>
            </a:pPr>
            <a:r>
              <a:rPr lang="en-US" i="1" baseline="0" dirty="0"/>
              <a:t>What if this is a phishing email?</a:t>
            </a:r>
            <a:r>
              <a:rPr lang="en-US" i="0" baseline="0" dirty="0"/>
              <a:t> (This may seem like an odd question to ask, but can be helpful to think about what could happen if the message you’ve received is actually a phishing email. Could you end up downloading malware that would corrupt all your files? Might you turn over a password or credit card number to a criminal? What if a responses ended up exposing your coworkers’ private information to a scammer?)</a:t>
            </a:r>
            <a:br>
              <a:rPr lang="en-US" i="0" baseline="0" dirty="0"/>
            </a:br>
            <a:endParaRPr lang="en-US" i="0" baseline="0" dirty="0"/>
          </a:p>
          <a:p>
            <a:r>
              <a:rPr lang="en-US" i="0" baseline="0" dirty="0"/>
              <a:t>After you’ve read and thought about the email, consider tip #2…</a:t>
            </a:r>
            <a:endParaRPr lang="en-US" baseline="0" dirty="0"/>
          </a:p>
        </p:txBody>
      </p:sp>
      <p:sp>
        <p:nvSpPr>
          <p:cNvPr id="4" name="Slide Number Placeholder 3"/>
          <p:cNvSpPr>
            <a:spLocks noGrp="1"/>
          </p:cNvSpPr>
          <p:nvPr>
            <p:ph type="sldNum" sz="quarter" idx="10"/>
          </p:nvPr>
        </p:nvSpPr>
        <p:spPr/>
        <p:txBody>
          <a:bodyPr/>
          <a:lstStyle/>
          <a:p>
            <a:fld id="{1FA2719B-38BC-4C33-A65C-4878EB494244}" type="slidenum">
              <a:rPr lang="en-US" smtClean="0"/>
              <a:t>14</a:t>
            </a:fld>
            <a:endParaRPr lang="en-US" dirty="0"/>
          </a:p>
        </p:txBody>
      </p:sp>
    </p:spTree>
    <p:extLst>
      <p:ext uri="{BB962C8B-B14F-4D97-AF65-F5344CB8AC3E}">
        <p14:creationId xmlns:p14="http://schemas.microsoft.com/office/powerpoint/2010/main" val="9436043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393700"/>
            <a:ext cx="4743450" cy="2668588"/>
          </a:xfrm>
        </p:spPr>
      </p:sp>
      <p:sp>
        <p:nvSpPr>
          <p:cNvPr id="3" name="Notes Placeholder 2"/>
          <p:cNvSpPr>
            <a:spLocks noGrp="1"/>
          </p:cNvSpPr>
          <p:nvPr>
            <p:ph type="body" idx="1"/>
          </p:nvPr>
        </p:nvSpPr>
        <p:spPr/>
        <p:txBody>
          <a:bodyPr>
            <a:normAutofit fontScale="92500" lnSpcReduction="20000"/>
          </a:bodyPr>
          <a:lstStyle/>
          <a:p>
            <a:r>
              <a:rPr lang="en-US" sz="1200" dirty="0"/>
              <a:t>When you are dealing with a message that asks you to click a link, download a file, or reply with sensitive data, it’s critical that you verify that you are dealing with a legitimate request. &lt;click&gt; You must be 100% confident that you know who the sender is – not just that a logo or from address or </a:t>
            </a:r>
            <a:r>
              <a:rPr lang="en-US" sz="1200" dirty="0" err="1"/>
              <a:t>weblink</a:t>
            </a:r>
            <a:r>
              <a:rPr lang="en-US" sz="1200" dirty="0"/>
              <a:t> looks familiar. Because it’s important to realize that, with phishing emails, things are never what they seem to be.</a:t>
            </a:r>
          </a:p>
          <a:p>
            <a:endParaRPr lang="en-US" sz="1200" dirty="0"/>
          </a:p>
          <a:p>
            <a:r>
              <a:rPr lang="en-US" sz="1200" dirty="0"/>
              <a:t>&lt;click&gt; Always keep in mind that many cybercriminals are skilled in manipulation and design techniques. They often use visual cues that make their messages seem safe and trustworthy.</a:t>
            </a:r>
          </a:p>
          <a:p>
            <a:endParaRPr lang="en-US" sz="1200" dirty="0"/>
          </a:p>
          <a:p>
            <a:r>
              <a:rPr lang="en-US" sz="1200" dirty="0"/>
              <a:t>&lt;click&gt; Particularly tricky are those emails that do come from a known, trusted address – that happens when login credentials are compromised via a different phishing email or another form of attack. These kinds of traps are very hard to spot and avoid … but not impossible. Extra verification steps are critical with these types of attacks.</a:t>
            </a:r>
          </a:p>
          <a:p>
            <a:endParaRPr lang="en-US" sz="1200" dirty="0"/>
          </a:p>
          <a:p>
            <a:r>
              <a:rPr lang="en-US" sz="1200" dirty="0"/>
              <a:t>&lt;click&gt; Sometimes, reading a message and thinking things through will tell you what you need to know about whether an email is legitimate or not; but sometimes there are still questions. Until you are confident, take additional steps to verify:</a:t>
            </a:r>
          </a:p>
          <a:p>
            <a:pPr marL="178587" indent="-178587">
              <a:buFont typeface="Arial" panose="020B0604020202020204" pitchFamily="34" charset="0"/>
              <a:buChar char="•"/>
            </a:pPr>
            <a:r>
              <a:rPr lang="en-US" sz="1200" dirty="0"/>
              <a:t>&lt;click&gt; Hover your mouse over links in your emails. You will see an area on your screen that identifies the actual web address that is embedded in that link. If it doesn’t match, or if the URL seems different from what you would expect to see, do not click that link. If your organization uses URL wrapping for safety and security, ask your IT team for other ways to check the validity of a link.</a:t>
            </a:r>
          </a:p>
          <a:p>
            <a:pPr marL="178587" indent="-178587">
              <a:buFont typeface="Arial" panose="020B0604020202020204" pitchFamily="34" charset="0"/>
              <a:buChar char="•"/>
            </a:pPr>
            <a:r>
              <a:rPr lang="en-US" sz="1200" dirty="0"/>
              <a:t>&lt;click&gt; Go to the source to confirm that the information presented in the email is legitimate.</a:t>
            </a:r>
          </a:p>
          <a:p>
            <a:pPr marL="654817" lvl="1" indent="-178587">
              <a:buFont typeface="Arial" panose="020B0604020202020204" pitchFamily="34" charset="0"/>
              <a:buChar char="•"/>
            </a:pPr>
            <a:r>
              <a:rPr lang="en-US" sz="1200" dirty="0"/>
              <a:t>&lt;click&gt; Instead of clicking on a link, open your web browser and key in a known, trusted URL and navigate to the site yourself.</a:t>
            </a:r>
          </a:p>
          <a:p>
            <a:pPr marL="654817" lvl="1" indent="-178587">
              <a:buFont typeface="Arial" panose="020B0604020202020204" pitchFamily="34" charset="0"/>
              <a:buChar char="•"/>
            </a:pPr>
            <a:r>
              <a:rPr lang="en-US" sz="1200" dirty="0"/>
              <a:t>&lt;click&gt; Instead of replying to an email or calling a number included in the message, contact the sender via another trusted contact channel to confirm the email is legitimate.   </a:t>
            </a:r>
          </a:p>
          <a:p>
            <a:pPr marL="654817" lvl="1" indent="-178587">
              <a:buFont typeface="Arial" panose="020B0604020202020204" pitchFamily="34" charset="0"/>
              <a:buChar char="•"/>
            </a:pPr>
            <a:endParaRPr lang="en-US" sz="1200" dirty="0"/>
          </a:p>
          <a:p>
            <a:r>
              <a:rPr lang="en-US" sz="1200" dirty="0"/>
              <a:t>The reality is that a message can look and even sound legitimate but still set off a warning bell. For example, an email that comes from a corporate IT address and tells you to download new security software can seem trustworthy; it appears real and is on topic. But would that really be the process your IT department would follow? It takes just a minute to confirm a questionable message with the sender, whether it’s a coworker, internal department, or financial institution. In contrast, it can take days or weeks (or even longer) to remedy the consequences of responding to a phishing attack. And sometimes you can’t ever remedy the consequences.</a:t>
            </a:r>
          </a:p>
        </p:txBody>
      </p:sp>
      <p:sp>
        <p:nvSpPr>
          <p:cNvPr id="4" name="Slide Number Placeholder 3"/>
          <p:cNvSpPr>
            <a:spLocks noGrp="1"/>
          </p:cNvSpPr>
          <p:nvPr>
            <p:ph type="sldNum" sz="quarter" idx="10"/>
          </p:nvPr>
        </p:nvSpPr>
        <p:spPr/>
        <p:txBody>
          <a:bodyPr/>
          <a:lstStyle/>
          <a:p>
            <a:fld id="{1FA2719B-38BC-4C33-A65C-4878EB494244}" type="slidenum">
              <a:rPr lang="en-US" smtClean="0"/>
              <a:t>15</a:t>
            </a:fld>
            <a:endParaRPr lang="en-US" dirty="0"/>
          </a:p>
        </p:txBody>
      </p:sp>
    </p:spTree>
    <p:extLst>
      <p:ext uri="{BB962C8B-B14F-4D97-AF65-F5344CB8AC3E}">
        <p14:creationId xmlns:p14="http://schemas.microsoft.com/office/powerpoint/2010/main" val="35720907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393700"/>
            <a:ext cx="4743450" cy="2668588"/>
          </a:xfrm>
        </p:spPr>
      </p:sp>
      <p:sp>
        <p:nvSpPr>
          <p:cNvPr id="3" name="Notes Placeholder 2"/>
          <p:cNvSpPr>
            <a:spLocks noGrp="1"/>
          </p:cNvSpPr>
          <p:nvPr>
            <p:ph type="body" idx="1"/>
          </p:nvPr>
        </p:nvSpPr>
        <p:spPr/>
        <p:txBody>
          <a:bodyPr/>
          <a:lstStyle/>
          <a:p>
            <a:r>
              <a:rPr lang="en-US" dirty="0"/>
              <a:t>Our final tip is a simple one: Don’t be afraid to ask for help.</a:t>
            </a:r>
          </a:p>
          <a:p>
            <a:endParaRPr lang="en-US" dirty="0"/>
          </a:p>
          <a:p>
            <a:r>
              <a:rPr lang="en-US" dirty="0"/>
              <a:t>&lt;click&gt; When you’re at work and you’re unsure about a message that</a:t>
            </a:r>
            <a:r>
              <a:rPr lang="en-US" baseline="0" dirty="0"/>
              <a:t> requests an urgent response</a:t>
            </a:r>
            <a:r>
              <a:rPr lang="en-US" dirty="0"/>
              <a:t>, ask</a:t>
            </a:r>
            <a:r>
              <a:rPr lang="en-US" baseline="0" dirty="0"/>
              <a:t> your manager or IT helpdesk for advice. And be sure to report all suspicious emails by following your organization’s documented process for forwarding suspected phishing emails. You should also quickly get in touch with your IT team if you are worried you might have interacted with a phishing email. Quick action can help to minimize damage from an attack.</a:t>
            </a:r>
          </a:p>
          <a:p>
            <a:pPr marL="46662" lvl="1" indent="0">
              <a:buNone/>
            </a:pPr>
            <a:endParaRPr lang="en-US" dirty="0"/>
          </a:p>
          <a:p>
            <a:r>
              <a:rPr lang="en-US" dirty="0"/>
              <a:t>&lt;click&gt; There are also resources you can turn</a:t>
            </a:r>
            <a:r>
              <a:rPr lang="en-US" baseline="0" dirty="0"/>
              <a:t> to if you have a question about email you’ve received in your personal account. </a:t>
            </a:r>
            <a:r>
              <a:rPr lang="en-US" dirty="0"/>
              <a:t>Trusted sites – like IRS.gov, PayPal, Amazon, and others – offer</a:t>
            </a:r>
            <a:r>
              <a:rPr lang="en-US" baseline="0" dirty="0"/>
              <a:t> </a:t>
            </a:r>
            <a:r>
              <a:rPr lang="en-US" dirty="0"/>
              <a:t>advice about keeping your information secure and warning</a:t>
            </a:r>
            <a:r>
              <a:rPr lang="en-US" baseline="0" dirty="0"/>
              <a:t> signs to look for in messages you have received. When you can, take the time to r</a:t>
            </a:r>
            <a:r>
              <a:rPr lang="en-US" dirty="0"/>
              <a:t>eport spoofed emails to the organizations they are mimicking, as this can help prevent others from being defrauded. And should you suspect you’ve fallen</a:t>
            </a:r>
            <a:r>
              <a:rPr lang="en-US" baseline="0" dirty="0"/>
              <a:t> for a phishing email, c</a:t>
            </a:r>
            <a:r>
              <a:rPr lang="en-US" dirty="0"/>
              <a:t>ontact your bank, credit card company, tax organization, and/or local authorities as</a:t>
            </a:r>
            <a:r>
              <a:rPr lang="en-US" baseline="0" dirty="0"/>
              <a:t> quickly as possible to report </a:t>
            </a:r>
            <a:r>
              <a:rPr lang="en-US" dirty="0"/>
              <a:t>cases of lost/stolen funds, blackmail threats, or other crimes.</a:t>
            </a:r>
          </a:p>
          <a:p>
            <a:endParaRPr lang="en-US" dirty="0"/>
          </a:p>
        </p:txBody>
      </p:sp>
      <p:sp>
        <p:nvSpPr>
          <p:cNvPr id="4" name="Slide Number Placeholder 3"/>
          <p:cNvSpPr>
            <a:spLocks noGrp="1"/>
          </p:cNvSpPr>
          <p:nvPr>
            <p:ph type="sldNum" sz="quarter" idx="10"/>
          </p:nvPr>
        </p:nvSpPr>
        <p:spPr/>
        <p:txBody>
          <a:bodyPr/>
          <a:lstStyle/>
          <a:p>
            <a:fld id="{1FA2719B-38BC-4C33-A65C-4878EB494244}" type="slidenum">
              <a:rPr lang="en-US" smtClean="0"/>
              <a:t>16</a:t>
            </a:fld>
            <a:endParaRPr lang="en-US" dirty="0"/>
          </a:p>
        </p:txBody>
      </p:sp>
    </p:spTree>
    <p:extLst>
      <p:ext uri="{BB962C8B-B14F-4D97-AF65-F5344CB8AC3E}">
        <p14:creationId xmlns:p14="http://schemas.microsoft.com/office/powerpoint/2010/main" val="26167537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outside of phishing and social engineering, what are other ways you can avoid identity theft?</a:t>
            </a:r>
          </a:p>
        </p:txBody>
      </p:sp>
      <p:sp>
        <p:nvSpPr>
          <p:cNvPr id="4" name="Slide Number Placeholder 3"/>
          <p:cNvSpPr>
            <a:spLocks noGrp="1"/>
          </p:cNvSpPr>
          <p:nvPr>
            <p:ph type="sldNum" sz="quarter" idx="5"/>
          </p:nvPr>
        </p:nvSpPr>
        <p:spPr/>
        <p:txBody>
          <a:bodyPr/>
          <a:lstStyle/>
          <a:p>
            <a:fld id="{8547E1EE-0039-4797-B978-F453418260D1}" type="slidenum">
              <a:rPr lang="en-US" smtClean="0"/>
              <a:pPr/>
              <a:t>17</a:t>
            </a:fld>
            <a:endParaRPr lang="en-US"/>
          </a:p>
        </p:txBody>
      </p:sp>
    </p:spTree>
    <p:extLst>
      <p:ext uri="{BB962C8B-B14F-4D97-AF65-F5344CB8AC3E}">
        <p14:creationId xmlns:p14="http://schemas.microsoft.com/office/powerpoint/2010/main" val="23504726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xfrm>
            <a:off x="401638" y="387350"/>
            <a:ext cx="4659312" cy="2620963"/>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686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spcBef>
                <a:spcPct val="0"/>
              </a:spcBef>
            </a:pPr>
            <a:r>
              <a:rPr lang="en-US" dirty="0">
                <a:latin typeface="Calibri" charset="0"/>
              </a:rPr>
              <a:t>Here are 10</a:t>
            </a:r>
            <a:r>
              <a:rPr lang="en-US" baseline="0" dirty="0">
                <a:latin typeface="Calibri" charset="0"/>
              </a:rPr>
              <a:t> </a:t>
            </a:r>
            <a:r>
              <a:rPr lang="en-US" dirty="0">
                <a:latin typeface="Calibri" charset="0"/>
              </a:rPr>
              <a:t>basic things that you have probably heard</a:t>
            </a:r>
            <a:r>
              <a:rPr lang="en-US" baseline="0" dirty="0">
                <a:latin typeface="Calibri" charset="0"/>
              </a:rPr>
              <a:t> before, but they</a:t>
            </a:r>
            <a:r>
              <a:rPr lang="en-US" dirty="0">
                <a:latin typeface="Calibri" charset="0"/>
              </a:rPr>
              <a:t> will</a:t>
            </a:r>
            <a:r>
              <a:rPr lang="en-US" baseline="0" dirty="0">
                <a:latin typeface="Calibri" charset="0"/>
              </a:rPr>
              <a:t> go a long way to preventing many common kinds of identity theft.</a:t>
            </a:r>
            <a:endParaRPr lang="en-US" dirty="0">
              <a:latin typeface="Calibri" charset="0"/>
            </a:endParaRPr>
          </a:p>
          <a:p>
            <a:pPr>
              <a:spcBef>
                <a:spcPct val="0"/>
              </a:spcBef>
            </a:pPr>
            <a:endParaRPr lang="en-US" dirty="0">
              <a:latin typeface="Calibri" charset="0"/>
            </a:endParaRPr>
          </a:p>
          <a:p>
            <a:pPr>
              <a:spcBef>
                <a:spcPct val="0"/>
              </a:spcBef>
            </a:pPr>
            <a:r>
              <a:rPr lang="en-US" dirty="0">
                <a:latin typeface="Calibri" charset="0"/>
              </a:rPr>
              <a:t>1&amp;2</a:t>
            </a:r>
            <a:r>
              <a:rPr lang="en-US" baseline="0" dirty="0">
                <a:latin typeface="Calibri" charset="0"/>
              </a:rPr>
              <a:t> go hand in hand– Be a Little Less Trusting and Seal Your Lips - </a:t>
            </a:r>
            <a:r>
              <a:rPr lang="en-US" dirty="0">
                <a:latin typeface="Calibri" charset="0"/>
              </a:rPr>
              <a:t>Never give your Social Security number or personal information of any kind over the telephone or online unless YOU initiate the contact.</a:t>
            </a:r>
          </a:p>
          <a:p>
            <a:pPr>
              <a:spcBef>
                <a:spcPct val="0"/>
              </a:spcBef>
            </a:pPr>
            <a:r>
              <a:rPr lang="en-US" dirty="0">
                <a:latin typeface="Calibri" charset="0"/>
              </a:rPr>
              <a:t>3. Shred bank and credit card statements, canceled checks, preapproved credit card offers, bills with account information, and the like. Use a cross-cut shredder; it may cost a little more, but it</a:t>
            </a:r>
            <a:r>
              <a:rPr lang="ja-JP" altLang="en-US" dirty="0">
                <a:latin typeface="Calibri" charset="0"/>
              </a:rPr>
              <a:t>’</a:t>
            </a:r>
            <a:r>
              <a:rPr lang="en-US" altLang="ja-JP" dirty="0">
                <a:latin typeface="Calibri" charset="0"/>
              </a:rPr>
              <a:t>s worth it to be sure your information is destroyed and can’t be reassembled easily.</a:t>
            </a:r>
          </a:p>
          <a:p>
            <a:pPr>
              <a:spcBef>
                <a:spcPct val="0"/>
              </a:spcBef>
            </a:pPr>
            <a:r>
              <a:rPr lang="en-US" dirty="0">
                <a:latin typeface="Calibri" charset="0"/>
              </a:rPr>
              <a:t>4. Consider using a </a:t>
            </a:r>
            <a:r>
              <a:rPr lang="en-US" altLang="ja-JP" dirty="0">
                <a:latin typeface="Calibri" charset="0"/>
              </a:rPr>
              <a:t>lockable mailbox for your home mail, or use a post office </a:t>
            </a:r>
            <a:r>
              <a:rPr lang="en-US" altLang="ja-JP" dirty="0" err="1">
                <a:latin typeface="Calibri" charset="0"/>
              </a:rPr>
              <a:t>dropbox</a:t>
            </a:r>
            <a:r>
              <a:rPr lang="en-US" altLang="ja-JP" dirty="0">
                <a:latin typeface="Calibri" charset="0"/>
              </a:rPr>
              <a:t> when sending sensitive outgoing mail like bill payments. A determined criminal would only need to pull</a:t>
            </a:r>
            <a:r>
              <a:rPr lang="en-US" altLang="ja-JP" baseline="0" dirty="0">
                <a:latin typeface="Calibri" charset="0"/>
              </a:rPr>
              <a:t> a credit card payment out of your mailbox and they would have your credit card numbers, your checking account and routing numbers from your payment, plus your name and address.</a:t>
            </a:r>
            <a:endParaRPr lang="en-US" altLang="ja-JP" dirty="0">
              <a:latin typeface="Calibri" charset="0"/>
            </a:endParaRPr>
          </a:p>
          <a:p>
            <a:pPr>
              <a:spcBef>
                <a:spcPct val="0"/>
              </a:spcBef>
            </a:pPr>
            <a:r>
              <a:rPr lang="en-US" i="0" dirty="0">
                <a:latin typeface="Calibri" charset="0"/>
              </a:rPr>
              <a:t>5. Stay alert to</a:t>
            </a:r>
            <a:r>
              <a:rPr lang="en-US" dirty="0">
                <a:latin typeface="Calibri" charset="0"/>
              </a:rPr>
              <a:t> telltale markers of identity theft, like notifications of an address change that you didn't</a:t>
            </a:r>
            <a:r>
              <a:rPr lang="en-US" altLang="ja-JP" dirty="0">
                <a:latin typeface="Calibri" charset="0"/>
              </a:rPr>
              <a:t> make, or new accounts that you didn't open. </a:t>
            </a:r>
          </a:p>
          <a:p>
            <a:pPr>
              <a:spcBef>
                <a:spcPct val="0"/>
              </a:spcBef>
            </a:pPr>
            <a:r>
              <a:rPr lang="en-US" dirty="0">
                <a:latin typeface="Calibri" charset="0"/>
              </a:rPr>
              <a:t>6.</a:t>
            </a:r>
            <a:r>
              <a:rPr lang="en-US" baseline="0" dirty="0">
                <a:latin typeface="Calibri" charset="0"/>
              </a:rPr>
              <a:t> Check </a:t>
            </a:r>
            <a:r>
              <a:rPr lang="en-US" dirty="0">
                <a:latin typeface="Calibri" charset="0"/>
              </a:rPr>
              <a:t>your accounts frequently for suspicious activity. And don</a:t>
            </a:r>
            <a:r>
              <a:rPr lang="ja-JP" altLang="en-US" dirty="0">
                <a:latin typeface="Calibri" charset="0"/>
              </a:rPr>
              <a:t>’</a:t>
            </a:r>
            <a:r>
              <a:rPr lang="en-US" altLang="ja-JP" dirty="0">
                <a:latin typeface="Calibri" charset="0"/>
              </a:rPr>
              <a:t>t have blank checks mailed to your home; pick them up at your bank instead. </a:t>
            </a:r>
          </a:p>
          <a:p>
            <a:pPr>
              <a:spcBef>
                <a:spcPct val="0"/>
              </a:spcBef>
            </a:pPr>
            <a:r>
              <a:rPr lang="en-US" dirty="0">
                <a:latin typeface="Calibri" charset="0"/>
              </a:rPr>
              <a:t>7. For home computers and networks, and personal smartphones and tablets, take advantage of key technical safeguards like password protections, firewalls, and security software.</a:t>
            </a:r>
          </a:p>
          <a:p>
            <a:pPr>
              <a:spcBef>
                <a:spcPct val="0"/>
              </a:spcBef>
            </a:pPr>
            <a:r>
              <a:rPr lang="en-US" dirty="0">
                <a:latin typeface="Calibri" charset="0"/>
              </a:rPr>
              <a:t>8. Don</a:t>
            </a:r>
            <a:r>
              <a:rPr lang="ja-JP" altLang="en-US" dirty="0">
                <a:latin typeface="Calibri" charset="0"/>
              </a:rPr>
              <a:t>’</a:t>
            </a:r>
            <a:r>
              <a:rPr lang="en-US" altLang="ja-JP" dirty="0">
                <a:latin typeface="Calibri" charset="0"/>
              </a:rPr>
              <a:t>t write down PIN numbers or passwords for sensitive accounts; commit them to memory. Take advantage of two-factor authentication when it’s available. And if you have trouble remembering all your passwords, look into using a password manager rather than repeating passwords across multiple accounts.</a:t>
            </a:r>
            <a:r>
              <a:rPr lang="en-US" altLang="ja-JP" baseline="0" dirty="0">
                <a:latin typeface="Calibri" charset="0"/>
              </a:rPr>
              <a:t>.</a:t>
            </a:r>
            <a:endParaRPr lang="en-US" altLang="ja-JP" dirty="0">
              <a:latin typeface="Calibri" charset="0"/>
            </a:endParaRPr>
          </a:p>
          <a:p>
            <a:pPr>
              <a:spcBef>
                <a:spcPct val="0"/>
              </a:spcBef>
            </a:pPr>
            <a:r>
              <a:rPr lang="en-US" dirty="0">
                <a:latin typeface="Calibri" charset="0"/>
              </a:rPr>
              <a:t>9. Be proactive about unsolicited mail, credit card offers, phone calls, and email. In the U.S., the Federal Trade Commission compiles a list of resources you can use to remove your name from marketing databases and call lists. To learn more about this, go to the FTC website at consumer.ftc.gov and view the “Privacy, Identity &amp; Online Security” section.</a:t>
            </a:r>
          </a:p>
          <a:p>
            <a:pPr>
              <a:spcBef>
                <a:spcPct val="0"/>
              </a:spcBef>
            </a:pPr>
            <a:r>
              <a:rPr lang="en-US" b="0" dirty="0">
                <a:latin typeface="Calibri" charset="0"/>
              </a:rPr>
              <a:t>10.</a:t>
            </a:r>
            <a:r>
              <a:rPr lang="en-US" b="0" baseline="0" dirty="0">
                <a:latin typeface="Calibri" charset="0"/>
              </a:rPr>
              <a:t> </a:t>
            </a:r>
            <a:r>
              <a:rPr lang="en-US" dirty="0">
                <a:latin typeface="Calibri" charset="0"/>
              </a:rPr>
              <a:t>Photocopy the fronts and backs of your credit cards and driver’s license, plus the identifying page of your passport. This will ensure you have access to all account numbers, expiration dates, and phone numbers if these items are lost or stolen. (It’s a particularly good idea to do this prior to traveling.) Keep these</a:t>
            </a:r>
            <a:r>
              <a:rPr lang="en-US" baseline="0" dirty="0">
                <a:latin typeface="Calibri" charset="0"/>
              </a:rPr>
              <a:t> copies in a safe place that are accessible only to you (and someone you trust implicitly, should you have to ask for help while you’re away). Naturally, this information should be inaccessible to thieves (and snoopy visitors).</a:t>
            </a:r>
            <a:endParaRPr lang="en-US" dirty="0">
              <a:latin typeface="Calibri" charset="0"/>
            </a:endParaRPr>
          </a:p>
          <a:p>
            <a:pPr marL="233309" indent="-233309">
              <a:spcBef>
                <a:spcPct val="0"/>
              </a:spcBef>
              <a:buFontTx/>
              <a:buAutoNum type="arabicPeriod"/>
            </a:pPr>
            <a:endParaRPr lang="en-US" dirty="0">
              <a:latin typeface="Calibri" charset="0"/>
            </a:endParaRPr>
          </a:p>
          <a:p>
            <a:pPr>
              <a:spcBef>
                <a:spcPct val="0"/>
              </a:spcBef>
            </a:pPr>
            <a:r>
              <a:rPr lang="en-US" dirty="0">
                <a:latin typeface="Calibri" charset="0"/>
              </a:rPr>
              <a:t>Now, let’s take a closer look at the ways you can protect</a:t>
            </a:r>
            <a:r>
              <a:rPr lang="en-US" baseline="0" dirty="0">
                <a:latin typeface="Calibri" charset="0"/>
              </a:rPr>
              <a:t> yourself.</a:t>
            </a:r>
            <a:endParaRPr lang="en-US" dirty="0">
              <a:latin typeface="Calibri" charset="0"/>
            </a:endParaRPr>
          </a:p>
          <a:p>
            <a:pPr marL="233309" indent="-233309">
              <a:spcBef>
                <a:spcPct val="0"/>
              </a:spcBef>
              <a:buFontTx/>
              <a:buAutoNum type="arabicPeriod"/>
            </a:pPr>
            <a:endParaRPr lang="en-US" dirty="0">
              <a:latin typeface="Calibri" charset="0"/>
            </a:endParaRPr>
          </a:p>
          <a:p>
            <a:pPr eaLnBrk="1" hangingPunct="1">
              <a:spcBef>
                <a:spcPct val="0"/>
              </a:spcBef>
            </a:pPr>
            <a:endParaRPr lang="en-US" dirty="0">
              <a:latin typeface="Calibri" charset="0"/>
            </a:endParaRPr>
          </a:p>
        </p:txBody>
      </p:sp>
      <p:sp>
        <p:nvSpPr>
          <p:cNvPr id="3686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cs typeface="ＭＳ Ｐゴシック" charset="0"/>
              </a:defRPr>
            </a:lvl1pPr>
            <a:lvl2pPr marL="758255" indent="-291636">
              <a:defRPr sz="1200">
                <a:solidFill>
                  <a:schemeClr val="tx1"/>
                </a:solidFill>
                <a:latin typeface="Calibri" charset="0"/>
                <a:ea typeface="ＭＳ Ｐゴシック" charset="0"/>
              </a:defRPr>
            </a:lvl2pPr>
            <a:lvl3pPr marL="1166546" indent="-233309">
              <a:defRPr sz="1200">
                <a:solidFill>
                  <a:schemeClr val="tx1"/>
                </a:solidFill>
                <a:latin typeface="Calibri" charset="0"/>
                <a:ea typeface="ＭＳ Ｐゴシック" charset="0"/>
              </a:defRPr>
            </a:lvl3pPr>
            <a:lvl4pPr marL="1633164" indent="-233309">
              <a:defRPr sz="1200">
                <a:solidFill>
                  <a:schemeClr val="tx1"/>
                </a:solidFill>
                <a:latin typeface="Calibri" charset="0"/>
                <a:ea typeface="ＭＳ Ｐゴシック" charset="0"/>
              </a:defRPr>
            </a:lvl4pPr>
            <a:lvl5pPr marL="2099782" indent="-233309">
              <a:defRPr sz="1200">
                <a:solidFill>
                  <a:schemeClr val="tx1"/>
                </a:solidFill>
                <a:latin typeface="Calibri" charset="0"/>
                <a:ea typeface="ＭＳ Ｐゴシック" charset="0"/>
              </a:defRPr>
            </a:lvl5pPr>
            <a:lvl6pPr marL="2566401" indent="-233309" eaLnBrk="0" fontAlgn="base" hangingPunct="0">
              <a:spcBef>
                <a:spcPct val="30000"/>
              </a:spcBef>
              <a:spcAft>
                <a:spcPct val="0"/>
              </a:spcAft>
              <a:defRPr sz="1200">
                <a:solidFill>
                  <a:schemeClr val="tx1"/>
                </a:solidFill>
                <a:latin typeface="Calibri" charset="0"/>
                <a:ea typeface="ＭＳ Ｐゴシック" charset="0"/>
              </a:defRPr>
            </a:lvl6pPr>
            <a:lvl7pPr marL="3033019" indent="-233309" eaLnBrk="0" fontAlgn="base" hangingPunct="0">
              <a:spcBef>
                <a:spcPct val="30000"/>
              </a:spcBef>
              <a:spcAft>
                <a:spcPct val="0"/>
              </a:spcAft>
              <a:defRPr sz="1200">
                <a:solidFill>
                  <a:schemeClr val="tx1"/>
                </a:solidFill>
                <a:latin typeface="Calibri" charset="0"/>
                <a:ea typeface="ＭＳ Ｐゴシック" charset="0"/>
              </a:defRPr>
            </a:lvl7pPr>
            <a:lvl8pPr marL="3499637" indent="-233309" eaLnBrk="0" fontAlgn="base" hangingPunct="0">
              <a:spcBef>
                <a:spcPct val="30000"/>
              </a:spcBef>
              <a:spcAft>
                <a:spcPct val="0"/>
              </a:spcAft>
              <a:defRPr sz="1200">
                <a:solidFill>
                  <a:schemeClr val="tx1"/>
                </a:solidFill>
                <a:latin typeface="Calibri" charset="0"/>
                <a:ea typeface="ＭＳ Ｐゴシック" charset="0"/>
              </a:defRPr>
            </a:lvl8pPr>
            <a:lvl9pPr marL="3966256" indent="-233309" eaLnBrk="0" fontAlgn="base" hangingPunct="0">
              <a:spcBef>
                <a:spcPct val="30000"/>
              </a:spcBef>
              <a:spcAft>
                <a:spcPct val="0"/>
              </a:spcAft>
              <a:defRPr sz="1200">
                <a:solidFill>
                  <a:schemeClr val="tx1"/>
                </a:solidFill>
                <a:latin typeface="Calibri" charset="0"/>
                <a:ea typeface="ＭＳ Ｐゴシック" charset="0"/>
              </a:defRPr>
            </a:lvl9pPr>
          </a:lstStyle>
          <a:p>
            <a:fld id="{14F616F9-E4B5-AA48-8F53-93F6CB8F50FF}" type="slidenum">
              <a:rPr lang="en-US"/>
              <a:pPr/>
              <a:t>18</a:t>
            </a:fld>
            <a:endParaRPr lang="en-US"/>
          </a:p>
        </p:txBody>
      </p:sp>
    </p:spTree>
    <p:extLst>
      <p:ext uri="{BB962C8B-B14F-4D97-AF65-F5344CB8AC3E}">
        <p14:creationId xmlns:p14="http://schemas.microsoft.com/office/powerpoint/2010/main" val="40519617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401638" y="387350"/>
            <a:ext cx="4659312" cy="2620963"/>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891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10000"/>
          </a:bodyPr>
          <a:lstStyle/>
          <a:p>
            <a:pPr eaLnBrk="1" hangingPunct="1">
              <a:spcBef>
                <a:spcPct val="0"/>
              </a:spcBef>
            </a:pPr>
            <a:r>
              <a:rPr lang="en-US" baseline="0" dirty="0">
                <a:latin typeface="Calibri" charset="0"/>
              </a:rPr>
              <a:t>Many instances of identity theft originate through electronic files and communications, so let’s look at some basic ways to stay safe on your devices.</a:t>
            </a:r>
            <a:endParaRPr lang="en-US" dirty="0">
              <a:latin typeface="Calibri" charset="0"/>
            </a:endParaRPr>
          </a:p>
          <a:p>
            <a:pPr eaLnBrk="1" hangingPunct="1">
              <a:spcBef>
                <a:spcPct val="0"/>
              </a:spcBef>
            </a:pPr>
            <a:endParaRPr lang="en-US" dirty="0">
              <a:latin typeface="Calibri" charset="0"/>
            </a:endParaRPr>
          </a:p>
          <a:p>
            <a:pPr eaLnBrk="1" hangingPunct="1">
              <a:spcBef>
                <a:spcPct val="0"/>
              </a:spcBef>
            </a:pPr>
            <a:r>
              <a:rPr lang="en-US" dirty="0">
                <a:latin typeface="Calibri" charset="0"/>
              </a:rPr>
              <a:t>Security software (like anti-virus protection) should be updated regularly, and you should run security updates on your operating system and other software programs (like browsers) when they are available. It may seem like a pain, but those updates</a:t>
            </a:r>
            <a:r>
              <a:rPr lang="en-US" baseline="0" dirty="0">
                <a:latin typeface="Calibri" charset="0"/>
              </a:rPr>
              <a:t> are often patches to known security vulnerabilities, and are there to keep you safe.</a:t>
            </a:r>
            <a:endParaRPr lang="en-US" dirty="0">
              <a:latin typeface="Calibri" charset="0"/>
            </a:endParaRPr>
          </a:p>
          <a:p>
            <a:pPr eaLnBrk="1" hangingPunct="1">
              <a:spcBef>
                <a:spcPct val="0"/>
              </a:spcBef>
            </a:pPr>
            <a:endParaRPr lang="en-US" dirty="0">
              <a:latin typeface="Calibri" charset="0"/>
            </a:endParaRPr>
          </a:p>
          <a:p>
            <a:pPr defTabSz="933237">
              <a:spcBef>
                <a:spcPct val="0"/>
              </a:spcBef>
              <a:defRPr/>
            </a:pPr>
            <a:r>
              <a:rPr lang="en-US" dirty="0">
                <a:latin typeface="Calibri" charset="0"/>
              </a:rPr>
              <a:t>As we noted earlier, be very cautious of any emails, text messages, and phone calls that you didn’t expect to receive, particularly if they ask you to take some type of potentially harmful action. These include file downloads, clicks on embedded links, prompts to provide login credentials/change passwords, and requests for wire transfers, gift card purchases, or transfers of sensitive information (like tax data). Before taking these types of actions, you should take steps to confirm that the sources are trustworthy and the requests are valid.</a:t>
            </a:r>
            <a:endParaRPr lang="en-US" altLang="ja-JP" dirty="0">
              <a:latin typeface="Calibri" charset="0"/>
            </a:endParaRPr>
          </a:p>
          <a:p>
            <a:pPr eaLnBrk="1" hangingPunct="1">
              <a:spcBef>
                <a:spcPct val="0"/>
              </a:spcBef>
            </a:pPr>
            <a:endParaRPr lang="en-US" altLang="ja-JP" dirty="0">
              <a:latin typeface="Calibri" charset="0"/>
            </a:endParaRPr>
          </a:p>
          <a:p>
            <a:pPr eaLnBrk="1" hangingPunct="1">
              <a:spcBef>
                <a:spcPct val="0"/>
              </a:spcBef>
            </a:pPr>
            <a:r>
              <a:rPr lang="en-US" altLang="ja-JP" dirty="0">
                <a:latin typeface="Calibri" charset="0"/>
              </a:rPr>
              <a:t>Back up your files regularly (every day, if possible)</a:t>
            </a:r>
            <a:r>
              <a:rPr lang="en-US" altLang="ja-JP" baseline="0" dirty="0">
                <a:latin typeface="Calibri" charset="0"/>
              </a:rPr>
              <a:t> and ensure your backups are working. As we mentioned, in a ransomware attack, cybercriminals can encrypt your files so you can’t access them unless you or your company pays a ransom. If your files are backed up, it’s likely you won’t need to negotiate with the attackers. Often, once someone agrees to pay a ransom, the attackers keep coming back for more.</a:t>
            </a:r>
          </a:p>
          <a:p>
            <a:pPr eaLnBrk="1" hangingPunct="1">
              <a:spcBef>
                <a:spcPct val="0"/>
              </a:spcBef>
            </a:pPr>
            <a:endParaRPr lang="en-US" altLang="ja-JP" baseline="0" dirty="0">
              <a:latin typeface="Calibri" charset="0"/>
            </a:endParaRPr>
          </a:p>
          <a:p>
            <a:pPr eaLnBrk="1" hangingPunct="1">
              <a:spcBef>
                <a:spcPct val="0"/>
              </a:spcBef>
            </a:pPr>
            <a:r>
              <a:rPr lang="en-US" altLang="ja-JP" baseline="0" dirty="0">
                <a:latin typeface="Calibri" charset="0"/>
              </a:rPr>
              <a:t>A couple of other tips are</a:t>
            </a:r>
          </a:p>
          <a:p>
            <a:pPr marL="291636" indent="-291636">
              <a:buFont typeface="Arial" panose="020B0604020202020204" pitchFamily="34" charset="0"/>
              <a:buChar char="•"/>
            </a:pPr>
            <a:r>
              <a:rPr lang="en-US" dirty="0">
                <a:latin typeface="Calibri" charset="0"/>
              </a:rPr>
              <a:t>Be sure to research applications (mobile and desktop) before downloading them. Always</a:t>
            </a:r>
            <a:r>
              <a:rPr lang="en-US" baseline="0" dirty="0">
                <a:latin typeface="Calibri" charset="0"/>
              </a:rPr>
              <a:t> check to be sure that any apps you download have plenty of other installs, are well reviewed (and the reviews seem legitimate), and are from a reputable developer. Often, negative reviews can tell you more than positive reviews, particularly if you see shared issues among multiple users.</a:t>
            </a:r>
            <a:endParaRPr lang="en-US" dirty="0">
              <a:latin typeface="Calibri" charset="0"/>
            </a:endParaRPr>
          </a:p>
          <a:p>
            <a:pPr marL="291636" indent="-291636">
              <a:buFont typeface="Arial" panose="020B0604020202020204" pitchFamily="34" charset="0"/>
              <a:buChar char="•"/>
            </a:pPr>
            <a:r>
              <a:rPr lang="en-US" dirty="0">
                <a:latin typeface="Calibri" charset="0"/>
              </a:rPr>
              <a:t>This may seem simple,</a:t>
            </a:r>
            <a:r>
              <a:rPr lang="en-US" baseline="0" dirty="0">
                <a:latin typeface="Calibri" charset="0"/>
              </a:rPr>
              <a:t> but ensure your devices and your home networks are password-protected. We will go more into good password hygiene later in this presentation</a:t>
            </a:r>
            <a:r>
              <a:rPr lang="en-US" dirty="0">
                <a:latin typeface="Calibri" charset="0"/>
              </a:rPr>
              <a:t>.</a:t>
            </a:r>
          </a:p>
          <a:p>
            <a:pPr marL="291636" indent="-291636">
              <a:buFont typeface="Arial" panose="020B0604020202020204" pitchFamily="34" charset="0"/>
              <a:buChar char="•"/>
            </a:pPr>
            <a:r>
              <a:rPr lang="en-US" dirty="0">
                <a:latin typeface="Calibri" charset="0"/>
              </a:rPr>
              <a:t>Be very cautious of the things you do on public Wi-Fi networks</a:t>
            </a:r>
            <a:r>
              <a:rPr lang="en-US" baseline="0" dirty="0">
                <a:latin typeface="Calibri" charset="0"/>
              </a:rPr>
              <a:t>. Cybercriminals often seek out open-access Wi-Fi hotspots – those without passwords – and it’s relatively easy to compromise these networks. (Another reason to ensure your home network has a good, strong password.) </a:t>
            </a:r>
            <a:r>
              <a:rPr lang="en-US" sz="1200" dirty="0"/>
              <a:t>If you sign into email and social media accounts or make a purchase on compromised networks, attackers could easily log that information and use it for their own gain. It’s always best to refrain from logging into secure sites or doing anything financial in nature (like making purchases or checking account balances).</a:t>
            </a:r>
            <a:endParaRPr lang="en-US" dirty="0">
              <a:latin typeface="Calibri" charset="0"/>
            </a:endParaRPr>
          </a:p>
          <a:p>
            <a:pPr eaLnBrk="1" hangingPunct="1">
              <a:spcBef>
                <a:spcPct val="0"/>
              </a:spcBef>
            </a:pPr>
            <a:endParaRPr lang="en-US" altLang="ja-JP" dirty="0">
              <a:latin typeface="Calibri" charset="0"/>
            </a:endParaRPr>
          </a:p>
          <a:p>
            <a:pPr eaLnBrk="1" hangingPunct="1">
              <a:spcBef>
                <a:spcPct val="0"/>
              </a:spcBef>
            </a:pPr>
            <a:endParaRPr lang="en-US" dirty="0">
              <a:latin typeface="Calibri" charset="0"/>
            </a:endParaRPr>
          </a:p>
          <a:p>
            <a:pPr eaLnBrk="1" hangingPunct="1">
              <a:spcBef>
                <a:spcPct val="0"/>
              </a:spcBef>
            </a:pPr>
            <a:r>
              <a:rPr lang="en-US" dirty="0">
                <a:latin typeface="Calibri" charset="0"/>
              </a:rPr>
              <a:t>Source: </a:t>
            </a:r>
            <a:r>
              <a:rPr lang="en-US" dirty="0" err="1">
                <a:latin typeface="Calibri" charset="0"/>
              </a:rPr>
              <a:t>onguardonline.gov</a:t>
            </a:r>
            <a:endParaRPr lang="en-US" dirty="0">
              <a:latin typeface="Calibri" charset="0"/>
            </a:endParaRPr>
          </a:p>
          <a:p>
            <a:pPr eaLnBrk="1" hangingPunct="1">
              <a:spcBef>
                <a:spcPct val="0"/>
              </a:spcBef>
            </a:pPr>
            <a:endParaRPr lang="en-US" dirty="0">
              <a:latin typeface="Calibri" charset="0"/>
            </a:endParaRPr>
          </a:p>
        </p:txBody>
      </p:sp>
      <p:sp>
        <p:nvSpPr>
          <p:cNvPr id="3891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cs typeface="ＭＳ Ｐゴシック" charset="0"/>
              </a:defRPr>
            </a:lvl1pPr>
            <a:lvl2pPr marL="758255" indent="-291636">
              <a:defRPr sz="1200">
                <a:solidFill>
                  <a:schemeClr val="tx1"/>
                </a:solidFill>
                <a:latin typeface="Calibri" charset="0"/>
                <a:ea typeface="ＭＳ Ｐゴシック" charset="0"/>
              </a:defRPr>
            </a:lvl2pPr>
            <a:lvl3pPr marL="1166546" indent="-233309">
              <a:defRPr sz="1200">
                <a:solidFill>
                  <a:schemeClr val="tx1"/>
                </a:solidFill>
                <a:latin typeface="Calibri" charset="0"/>
                <a:ea typeface="ＭＳ Ｐゴシック" charset="0"/>
              </a:defRPr>
            </a:lvl3pPr>
            <a:lvl4pPr marL="1633164" indent="-233309">
              <a:defRPr sz="1200">
                <a:solidFill>
                  <a:schemeClr val="tx1"/>
                </a:solidFill>
                <a:latin typeface="Calibri" charset="0"/>
                <a:ea typeface="ＭＳ Ｐゴシック" charset="0"/>
              </a:defRPr>
            </a:lvl4pPr>
            <a:lvl5pPr marL="2099782" indent="-233309">
              <a:defRPr sz="1200">
                <a:solidFill>
                  <a:schemeClr val="tx1"/>
                </a:solidFill>
                <a:latin typeface="Calibri" charset="0"/>
                <a:ea typeface="ＭＳ Ｐゴシック" charset="0"/>
              </a:defRPr>
            </a:lvl5pPr>
            <a:lvl6pPr marL="2566401" indent="-233309" eaLnBrk="0" fontAlgn="base" hangingPunct="0">
              <a:spcBef>
                <a:spcPct val="30000"/>
              </a:spcBef>
              <a:spcAft>
                <a:spcPct val="0"/>
              </a:spcAft>
              <a:defRPr sz="1200">
                <a:solidFill>
                  <a:schemeClr val="tx1"/>
                </a:solidFill>
                <a:latin typeface="Calibri" charset="0"/>
                <a:ea typeface="ＭＳ Ｐゴシック" charset="0"/>
              </a:defRPr>
            </a:lvl6pPr>
            <a:lvl7pPr marL="3033019" indent="-233309" eaLnBrk="0" fontAlgn="base" hangingPunct="0">
              <a:spcBef>
                <a:spcPct val="30000"/>
              </a:spcBef>
              <a:spcAft>
                <a:spcPct val="0"/>
              </a:spcAft>
              <a:defRPr sz="1200">
                <a:solidFill>
                  <a:schemeClr val="tx1"/>
                </a:solidFill>
                <a:latin typeface="Calibri" charset="0"/>
                <a:ea typeface="ＭＳ Ｐゴシック" charset="0"/>
              </a:defRPr>
            </a:lvl7pPr>
            <a:lvl8pPr marL="3499637" indent="-233309" eaLnBrk="0" fontAlgn="base" hangingPunct="0">
              <a:spcBef>
                <a:spcPct val="30000"/>
              </a:spcBef>
              <a:spcAft>
                <a:spcPct val="0"/>
              </a:spcAft>
              <a:defRPr sz="1200">
                <a:solidFill>
                  <a:schemeClr val="tx1"/>
                </a:solidFill>
                <a:latin typeface="Calibri" charset="0"/>
                <a:ea typeface="ＭＳ Ｐゴシック" charset="0"/>
              </a:defRPr>
            </a:lvl8pPr>
            <a:lvl9pPr marL="3966256" indent="-233309" eaLnBrk="0" fontAlgn="base" hangingPunct="0">
              <a:spcBef>
                <a:spcPct val="30000"/>
              </a:spcBef>
              <a:spcAft>
                <a:spcPct val="0"/>
              </a:spcAft>
              <a:defRPr sz="1200">
                <a:solidFill>
                  <a:schemeClr val="tx1"/>
                </a:solidFill>
                <a:latin typeface="Calibri" charset="0"/>
                <a:ea typeface="ＭＳ Ｐゴシック" charset="0"/>
              </a:defRPr>
            </a:lvl9pPr>
          </a:lstStyle>
          <a:p>
            <a:fld id="{F3CC501F-052C-164A-BA0A-AD0C534FDBBF}" type="slidenum">
              <a:rPr lang="en-US"/>
              <a:pPr/>
              <a:t>19</a:t>
            </a:fld>
            <a:endParaRPr lang="en-US"/>
          </a:p>
        </p:txBody>
      </p:sp>
    </p:spTree>
    <p:extLst>
      <p:ext uri="{BB962C8B-B14F-4D97-AF65-F5344CB8AC3E}">
        <p14:creationId xmlns:p14="http://schemas.microsoft.com/office/powerpoint/2010/main" val="3458354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1638" y="387350"/>
            <a:ext cx="4659312" cy="2620963"/>
          </a:xfrm>
        </p:spPr>
      </p:sp>
      <p:sp>
        <p:nvSpPr>
          <p:cNvPr id="3" name="Notes Placeholder 2"/>
          <p:cNvSpPr>
            <a:spLocks noGrp="1"/>
          </p:cNvSpPr>
          <p:nvPr>
            <p:ph type="body" idx="1"/>
          </p:nvPr>
        </p:nvSpPr>
        <p:spPr/>
        <p:txBody>
          <a:bodyPr/>
          <a:lstStyle/>
          <a:p>
            <a:pPr eaLnBrk="1" hangingPunct="1">
              <a:spcBef>
                <a:spcPct val="0"/>
              </a:spcBef>
            </a:pPr>
            <a:r>
              <a:rPr lang="en-US" dirty="0">
                <a:latin typeface="Calibri" charset="0"/>
              </a:rPr>
              <a:t>First – what is identity theft</a:t>
            </a:r>
            <a:r>
              <a:rPr lang="en-US" baseline="0" dirty="0">
                <a:latin typeface="Calibri" charset="0"/>
              </a:rPr>
              <a:t>? </a:t>
            </a:r>
            <a:r>
              <a:rPr lang="en-US" dirty="0">
                <a:latin typeface="Calibri" charset="0"/>
              </a:rPr>
              <a:t>Identity theft occurs when</a:t>
            </a:r>
            <a:r>
              <a:rPr lang="en-US" baseline="0" dirty="0">
                <a:latin typeface="Calibri" charset="0"/>
              </a:rPr>
              <a:t> someone uses your personal information to steal money, open fraudulent accounts, access your accounts, or impersonate you in some way.</a:t>
            </a:r>
            <a:endParaRPr lang="en-US" dirty="0">
              <a:latin typeface="Calibri" charset="0"/>
            </a:endParaRPr>
          </a:p>
          <a:p>
            <a:pPr eaLnBrk="1" hangingPunct="1">
              <a:spcBef>
                <a:spcPct val="0"/>
              </a:spcBef>
            </a:pPr>
            <a:endParaRPr lang="en-US" dirty="0">
              <a:latin typeface="Calibri" charset="0"/>
            </a:endParaRPr>
          </a:p>
          <a:p>
            <a:pPr eaLnBrk="1" hangingPunct="1">
              <a:spcBef>
                <a:spcPct val="0"/>
              </a:spcBef>
            </a:pPr>
            <a:r>
              <a:rPr lang="en-US" dirty="0">
                <a:latin typeface="Calibri" charset="0"/>
              </a:rPr>
              <a:t>Often,</a:t>
            </a:r>
            <a:r>
              <a:rPr lang="en-US" baseline="0" dirty="0">
                <a:latin typeface="Calibri" charset="0"/>
              </a:rPr>
              <a:t> identity theft turns into fraud when thieves steal your data and then sell it on the black market for others to use in criminal activity. </a:t>
            </a:r>
          </a:p>
          <a:p>
            <a:pPr eaLnBrk="1" hangingPunct="1">
              <a:spcBef>
                <a:spcPct val="0"/>
              </a:spcBef>
            </a:pPr>
            <a:endParaRPr lang="en-US" baseline="0" dirty="0">
              <a:latin typeface="Calibri" charset="0"/>
            </a:endParaRPr>
          </a:p>
          <a:p>
            <a:pPr eaLnBrk="1" hangingPunct="1">
              <a:spcBef>
                <a:spcPct val="0"/>
              </a:spcBef>
            </a:pPr>
            <a:r>
              <a:rPr lang="en-US" baseline="0" dirty="0">
                <a:latin typeface="Calibri" charset="0"/>
              </a:rPr>
              <a:t>So, what are some of the most coveted pieces of personally identifiable information, also known as PII? &lt;Click&gt; They are things like:</a:t>
            </a:r>
          </a:p>
          <a:p>
            <a:pPr eaLnBrk="1" hangingPunct="1">
              <a:spcBef>
                <a:spcPct val="0"/>
              </a:spcBef>
            </a:pPr>
            <a:endParaRPr lang="en-US" baseline="0" dirty="0">
              <a:latin typeface="Calibri" charset="0"/>
            </a:endParaRPr>
          </a:p>
          <a:p>
            <a:pPr marL="291636" indent="-291636">
              <a:buFont typeface="Arial"/>
              <a:buChar char="•"/>
            </a:pPr>
            <a:r>
              <a:rPr lang="en-US" dirty="0"/>
              <a:t>Your Social Security card or number</a:t>
            </a:r>
          </a:p>
          <a:p>
            <a:pPr marL="291636" indent="-291636">
              <a:buFont typeface="Arial"/>
              <a:buChar char="•"/>
            </a:pPr>
            <a:r>
              <a:rPr lang="en-US" dirty="0"/>
              <a:t>Your driver’s license or passport</a:t>
            </a:r>
          </a:p>
          <a:p>
            <a:pPr marL="291636" indent="-291636">
              <a:buFont typeface="Arial"/>
              <a:buChar char="•"/>
            </a:pPr>
            <a:r>
              <a:rPr lang="en-US" dirty="0"/>
              <a:t>Your bank card number and PIN</a:t>
            </a:r>
          </a:p>
          <a:p>
            <a:pPr marL="291636" indent="-291636">
              <a:buFont typeface="Arial"/>
              <a:buChar char="•"/>
            </a:pPr>
            <a:r>
              <a:rPr lang="en-US" dirty="0"/>
              <a:t>Financial account information</a:t>
            </a:r>
          </a:p>
          <a:p>
            <a:pPr marL="291636" indent="-291636">
              <a:buFont typeface="Arial"/>
              <a:buChar char="•"/>
            </a:pPr>
            <a:r>
              <a:rPr lang="en-US" dirty="0"/>
              <a:t>Your health insurance card </a:t>
            </a:r>
            <a:br>
              <a:rPr lang="en-US" dirty="0"/>
            </a:br>
            <a:r>
              <a:rPr lang="en-US" dirty="0"/>
              <a:t>or number</a:t>
            </a:r>
          </a:p>
          <a:p>
            <a:pPr marL="291636" indent="-291636">
              <a:buFont typeface="Arial"/>
              <a:buChar char="•"/>
            </a:pPr>
            <a:r>
              <a:rPr lang="en-US" dirty="0"/>
              <a:t>Your tax return information</a:t>
            </a:r>
          </a:p>
          <a:p>
            <a:pPr eaLnBrk="1" hangingPunct="1">
              <a:spcBef>
                <a:spcPct val="0"/>
              </a:spcBef>
            </a:pPr>
            <a:endParaRPr lang="en-US" dirty="0">
              <a:latin typeface="Calibri" charset="0"/>
            </a:endParaRPr>
          </a:p>
          <a:p>
            <a:pPr defTabSz="933237">
              <a:spcBef>
                <a:spcPct val="0"/>
              </a:spcBef>
              <a:defRPr/>
            </a:pPr>
            <a:r>
              <a:rPr lang="en-US" baseline="0" dirty="0">
                <a:latin typeface="Calibri" charset="0"/>
              </a:rPr>
              <a:t>There are a multitude of ways that your stolen data might be used. &lt;click&gt;</a:t>
            </a:r>
          </a:p>
          <a:p>
            <a:pPr defTabSz="933237">
              <a:spcBef>
                <a:spcPct val="0"/>
              </a:spcBef>
              <a:defRPr/>
            </a:pPr>
            <a:endParaRPr lang="en-US" baseline="0" dirty="0">
              <a:latin typeface="Calibri" charset="0"/>
            </a:endParaRPr>
          </a:p>
          <a:p>
            <a:pPr eaLnBrk="1" hangingPunct="1">
              <a:spcBef>
                <a:spcPct val="0"/>
              </a:spcBef>
            </a:pPr>
            <a:r>
              <a:rPr lang="en-US" dirty="0">
                <a:latin typeface="Calibri" charset="0"/>
              </a:rPr>
              <a:t>Criminals</a:t>
            </a:r>
            <a:r>
              <a:rPr lang="en-US" baseline="0" dirty="0">
                <a:latin typeface="Calibri" charset="0"/>
              </a:rPr>
              <a:t> can use this information to</a:t>
            </a:r>
            <a:r>
              <a:rPr lang="en-US" dirty="0">
                <a:latin typeface="Calibri" charset="0"/>
              </a:rPr>
              <a:t> impersonate you and open up credit accounts in your name.</a:t>
            </a:r>
          </a:p>
          <a:p>
            <a:pPr eaLnBrk="1" hangingPunct="1">
              <a:spcBef>
                <a:spcPct val="0"/>
              </a:spcBef>
            </a:pPr>
            <a:r>
              <a:rPr lang="en-US" dirty="0">
                <a:latin typeface="Calibri" charset="0"/>
              </a:rPr>
              <a:t>Or they might call companies to change an account password or address to gain control of your account and divert critical paperwork to their mailbox.</a:t>
            </a:r>
          </a:p>
          <a:p>
            <a:pPr eaLnBrk="1" hangingPunct="1">
              <a:spcBef>
                <a:spcPct val="0"/>
              </a:spcBef>
            </a:pPr>
            <a:endParaRPr lang="en-US" altLang="ja-JP" dirty="0">
              <a:latin typeface="Calibri" charset="0"/>
            </a:endParaRPr>
          </a:p>
          <a:p>
            <a:pPr eaLnBrk="1" hangingPunct="1">
              <a:spcBef>
                <a:spcPct val="0"/>
              </a:spcBef>
            </a:pPr>
            <a:r>
              <a:rPr lang="en-US" dirty="0">
                <a:latin typeface="Calibri" charset="0"/>
              </a:rPr>
              <a:t>Often, the goal is to spend as much as they can, as quickly as they can.</a:t>
            </a:r>
          </a:p>
          <a:p>
            <a:pPr eaLnBrk="1" hangingPunct="1">
              <a:spcBef>
                <a:spcPct val="0"/>
              </a:spcBef>
            </a:pPr>
            <a:endParaRPr lang="en-US" dirty="0">
              <a:latin typeface="Calibri" charset="0"/>
            </a:endParaRPr>
          </a:p>
          <a:p>
            <a:pPr eaLnBrk="1" hangingPunct="1">
              <a:spcBef>
                <a:spcPct val="0"/>
              </a:spcBef>
            </a:pPr>
            <a:r>
              <a:rPr lang="en-US" dirty="0">
                <a:latin typeface="Calibri" charset="0"/>
              </a:rPr>
              <a:t>Unfortunately,</a:t>
            </a:r>
            <a:r>
              <a:rPr lang="en-US" baseline="0" dirty="0">
                <a:latin typeface="Calibri" charset="0"/>
              </a:rPr>
              <a:t> </a:t>
            </a:r>
            <a:r>
              <a:rPr lang="en-US" dirty="0">
                <a:latin typeface="Calibri" charset="0"/>
              </a:rPr>
              <a:t>victims often </a:t>
            </a:r>
            <a:r>
              <a:rPr lang="en-US" baseline="0" dirty="0">
                <a:latin typeface="Calibri" charset="0"/>
              </a:rPr>
              <a:t>won’t </a:t>
            </a:r>
            <a:r>
              <a:rPr lang="en-US" dirty="0">
                <a:latin typeface="Calibri" charset="0"/>
              </a:rPr>
              <a:t>know what is happening until collection agencies start calling</a:t>
            </a:r>
            <a:r>
              <a:rPr lang="en-US" baseline="0" dirty="0">
                <a:latin typeface="Calibri" charset="0"/>
              </a:rPr>
              <a:t> or they apply for a credit card or some other loan and are denied because their credit score has been compromised.</a:t>
            </a:r>
            <a:endParaRPr lang="en-US" dirty="0">
              <a:latin typeface="Calibri" charset="0"/>
            </a:endParaRPr>
          </a:p>
          <a:p>
            <a:pPr eaLnBrk="1" hangingPunct="1">
              <a:spcBef>
                <a:spcPct val="0"/>
              </a:spcBef>
            </a:pPr>
            <a:endParaRPr lang="en-US" dirty="0">
              <a:latin typeface="Calibri" charset="0"/>
            </a:endParaRPr>
          </a:p>
        </p:txBody>
      </p:sp>
      <p:sp>
        <p:nvSpPr>
          <p:cNvPr id="4" name="Slide Number Placeholder 3"/>
          <p:cNvSpPr>
            <a:spLocks noGrp="1"/>
          </p:cNvSpPr>
          <p:nvPr>
            <p:ph type="sldNum" sz="quarter" idx="10"/>
          </p:nvPr>
        </p:nvSpPr>
        <p:spPr/>
        <p:txBody>
          <a:bodyPr/>
          <a:lstStyle/>
          <a:p>
            <a:pPr>
              <a:defRPr/>
            </a:pPr>
            <a:fld id="{2279D33C-05B1-4237-8063-355162291105}" type="slidenum">
              <a:rPr lang="en-US" smtClean="0"/>
              <a:pPr>
                <a:defRPr/>
              </a:pPr>
              <a:t>2</a:t>
            </a:fld>
            <a:endParaRPr lang="en-US" dirty="0"/>
          </a:p>
        </p:txBody>
      </p:sp>
    </p:spTree>
    <p:extLst>
      <p:ext uri="{BB962C8B-B14F-4D97-AF65-F5344CB8AC3E}">
        <p14:creationId xmlns:p14="http://schemas.microsoft.com/office/powerpoint/2010/main" val="41636970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401638" y="387350"/>
            <a:ext cx="4659312" cy="2620963"/>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891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rPr>
              <a:t>Travel safety is an important consideration. Many, many people</a:t>
            </a:r>
            <a:r>
              <a:rPr lang="en-US" baseline="0" dirty="0">
                <a:latin typeface="Calibri" charset="0"/>
              </a:rPr>
              <a:t> become victims of identity theft and fraud when they are traveling. The combination of unknown surroundings and the relaxation of a well-earned vacation can make it easier for thieves to steal your personal information.</a:t>
            </a:r>
          </a:p>
          <a:p>
            <a:pPr eaLnBrk="1" hangingPunct="1">
              <a:spcBef>
                <a:spcPct val="0"/>
              </a:spcBef>
            </a:pPr>
            <a:endParaRPr lang="en-US" baseline="0" dirty="0">
              <a:latin typeface="Calibri" charset="0"/>
            </a:endParaRPr>
          </a:p>
          <a:p>
            <a:pPr eaLnBrk="1" hangingPunct="1">
              <a:spcBef>
                <a:spcPct val="0"/>
              </a:spcBef>
            </a:pPr>
            <a:r>
              <a:rPr lang="en-US" baseline="0" dirty="0">
                <a:latin typeface="Calibri" charset="0"/>
              </a:rPr>
              <a:t>To avoid becoming a victim:</a:t>
            </a:r>
          </a:p>
          <a:p>
            <a:pPr eaLnBrk="1" hangingPunct="1">
              <a:spcBef>
                <a:spcPct val="0"/>
              </a:spcBef>
            </a:pPr>
            <a:endParaRPr lang="en-US" baseline="0" dirty="0">
              <a:latin typeface="Calibri" charset="0"/>
            </a:endParaRPr>
          </a:p>
          <a:p>
            <a:pPr eaLnBrk="1" hangingPunct="1">
              <a:spcBef>
                <a:spcPct val="0"/>
              </a:spcBef>
            </a:pPr>
            <a:r>
              <a:rPr lang="en-US" baseline="0" dirty="0">
                <a:latin typeface="Calibri" charset="0"/>
              </a:rPr>
              <a:t>Do not broadcast travel details on social media – or anywhere else for that matter. Even if you trust your friends, you never know who might be listening and waiting for you to leave or who want to take advantage of the fact that you’re out of town. Save your posts until you return.</a:t>
            </a:r>
          </a:p>
          <a:p>
            <a:pPr eaLnBrk="1" hangingPunct="1">
              <a:spcBef>
                <a:spcPct val="0"/>
              </a:spcBef>
            </a:pPr>
            <a:endParaRPr lang="en-US" baseline="0" dirty="0">
              <a:latin typeface="Calibri" charset="0"/>
            </a:endParaRPr>
          </a:p>
          <a:p>
            <a:pPr eaLnBrk="1" hangingPunct="1">
              <a:spcBef>
                <a:spcPct val="0"/>
              </a:spcBef>
            </a:pPr>
            <a:r>
              <a:rPr lang="en-US" baseline="0" dirty="0">
                <a:latin typeface="Calibri" charset="0"/>
              </a:rPr>
              <a:t>Another emphasis on passwords here: Use a lock or PIN on your mobile phone so if you do misplace it, a thief will have a harder time accessing your personal info. Without a lock, someone will have immediate access to a found (or stolen) device.</a:t>
            </a:r>
          </a:p>
          <a:p>
            <a:pPr eaLnBrk="1" hangingPunct="1">
              <a:spcBef>
                <a:spcPct val="0"/>
              </a:spcBef>
            </a:pPr>
            <a:endParaRPr lang="en-US" baseline="0" dirty="0">
              <a:latin typeface="Calibri" charset="0"/>
            </a:endParaRPr>
          </a:p>
          <a:p>
            <a:pPr defTabSz="933237">
              <a:spcBef>
                <a:spcPct val="0"/>
              </a:spcBef>
              <a:defRPr/>
            </a:pPr>
            <a:r>
              <a:rPr lang="en-US" dirty="0">
                <a:latin typeface="Calibri" charset="0"/>
              </a:rPr>
              <a:t>Leave any unnecessary devices behind. If you have to travel with a computer or tablet </a:t>
            </a:r>
            <a:r>
              <a:rPr lang="en-US" baseline="0" dirty="0">
                <a:latin typeface="Calibri" charset="0"/>
              </a:rPr>
              <a:t>– keep them with you whenever possible. (Same for your smartphone, which is essentially a portable computer.) At the very least, l</a:t>
            </a:r>
            <a:r>
              <a:rPr lang="en-US" dirty="0">
                <a:latin typeface="Calibri" charset="0"/>
              </a:rPr>
              <a:t>ock them</a:t>
            </a:r>
            <a:r>
              <a:rPr lang="en-US" baseline="0" dirty="0">
                <a:latin typeface="Calibri" charset="0"/>
              </a:rPr>
              <a:t> </a:t>
            </a:r>
            <a:r>
              <a:rPr lang="en-US" dirty="0">
                <a:latin typeface="Calibri" charset="0"/>
              </a:rPr>
              <a:t>in a hotel safe when you leave your room. Do not leave them unattended, out in the open. Don’t forget that many other hotel workers have the ability to access your room.</a:t>
            </a:r>
          </a:p>
          <a:p>
            <a:pPr eaLnBrk="1" hangingPunct="1">
              <a:spcBef>
                <a:spcPct val="0"/>
              </a:spcBef>
            </a:pPr>
            <a:endParaRPr lang="en-US" baseline="0" dirty="0">
              <a:latin typeface="Calibri" charset="0"/>
            </a:endParaRPr>
          </a:p>
          <a:p>
            <a:pPr defTabSz="933237">
              <a:spcBef>
                <a:spcPct val="0"/>
              </a:spcBef>
              <a:defRPr/>
            </a:pPr>
            <a:r>
              <a:rPr lang="en-US" baseline="0" dirty="0">
                <a:latin typeface="Calibri" charset="0"/>
              </a:rPr>
              <a:t>Before leaving on your trip, go through your wallet or purse and take out everything that’s not necessary for your trip, particularly any personal or confidential work papers. And only take a few credit or debit cards. A good rule of thumb is one card to use, and one for backup. Leave everything else at home. </a:t>
            </a:r>
            <a:r>
              <a:rPr lang="en-US" dirty="0">
                <a:latin typeface="Calibri" charset="0"/>
              </a:rPr>
              <a:t>You might also consider opening a travel-only credit card with just enough limit for your trips. (And don’t forget our tip to leave behind a copy of the cards you do travel with, just in case.)</a:t>
            </a:r>
            <a:endParaRPr lang="en-US" baseline="0" dirty="0">
              <a:latin typeface="Calibri" charset="0"/>
            </a:endParaRPr>
          </a:p>
          <a:p>
            <a:pPr eaLnBrk="1" hangingPunct="1">
              <a:spcBef>
                <a:spcPct val="0"/>
              </a:spcBef>
            </a:pPr>
            <a:endParaRPr lang="en-US" baseline="0" dirty="0">
              <a:latin typeface="Calibri" charset="0"/>
            </a:endParaRPr>
          </a:p>
          <a:p>
            <a:pPr eaLnBrk="1" hangingPunct="1">
              <a:spcBef>
                <a:spcPct val="0"/>
              </a:spcBef>
            </a:pPr>
            <a:r>
              <a:rPr lang="en-US" baseline="0" dirty="0">
                <a:latin typeface="Calibri" charset="0"/>
              </a:rPr>
              <a:t>Avoid the public computers available at many hotels and cyber cafes. These devices can easily be compromised by cybercriminals; for example, they can install a key logger in order to record and steal passwords and other personal data. It’s not safe to log into any accounts or make purchases on these public devices. </a:t>
            </a:r>
            <a:endParaRPr lang="en-US" dirty="0">
              <a:latin typeface="Calibri" charset="0"/>
            </a:endParaRPr>
          </a:p>
          <a:p>
            <a:pPr eaLnBrk="1" hangingPunct="1">
              <a:spcBef>
                <a:spcPct val="0"/>
              </a:spcBef>
            </a:pPr>
            <a:endParaRPr lang="en-US" dirty="0">
              <a:latin typeface="Calibri" charset="0"/>
            </a:endParaRPr>
          </a:p>
        </p:txBody>
      </p:sp>
      <p:sp>
        <p:nvSpPr>
          <p:cNvPr id="3891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cs typeface="ＭＳ Ｐゴシック" charset="0"/>
              </a:defRPr>
            </a:lvl1pPr>
            <a:lvl2pPr marL="758255" indent="-291636">
              <a:defRPr sz="1200">
                <a:solidFill>
                  <a:schemeClr val="tx1"/>
                </a:solidFill>
                <a:latin typeface="Calibri" charset="0"/>
                <a:ea typeface="ＭＳ Ｐゴシック" charset="0"/>
              </a:defRPr>
            </a:lvl2pPr>
            <a:lvl3pPr marL="1166546" indent="-233309">
              <a:defRPr sz="1200">
                <a:solidFill>
                  <a:schemeClr val="tx1"/>
                </a:solidFill>
                <a:latin typeface="Calibri" charset="0"/>
                <a:ea typeface="ＭＳ Ｐゴシック" charset="0"/>
              </a:defRPr>
            </a:lvl3pPr>
            <a:lvl4pPr marL="1633164" indent="-233309">
              <a:defRPr sz="1200">
                <a:solidFill>
                  <a:schemeClr val="tx1"/>
                </a:solidFill>
                <a:latin typeface="Calibri" charset="0"/>
                <a:ea typeface="ＭＳ Ｐゴシック" charset="0"/>
              </a:defRPr>
            </a:lvl4pPr>
            <a:lvl5pPr marL="2099782" indent="-233309">
              <a:defRPr sz="1200">
                <a:solidFill>
                  <a:schemeClr val="tx1"/>
                </a:solidFill>
                <a:latin typeface="Calibri" charset="0"/>
                <a:ea typeface="ＭＳ Ｐゴシック" charset="0"/>
              </a:defRPr>
            </a:lvl5pPr>
            <a:lvl6pPr marL="2566401" indent="-233309" eaLnBrk="0" fontAlgn="base" hangingPunct="0">
              <a:spcBef>
                <a:spcPct val="30000"/>
              </a:spcBef>
              <a:spcAft>
                <a:spcPct val="0"/>
              </a:spcAft>
              <a:defRPr sz="1200">
                <a:solidFill>
                  <a:schemeClr val="tx1"/>
                </a:solidFill>
                <a:latin typeface="Calibri" charset="0"/>
                <a:ea typeface="ＭＳ Ｐゴシック" charset="0"/>
              </a:defRPr>
            </a:lvl6pPr>
            <a:lvl7pPr marL="3033019" indent="-233309" eaLnBrk="0" fontAlgn="base" hangingPunct="0">
              <a:spcBef>
                <a:spcPct val="30000"/>
              </a:spcBef>
              <a:spcAft>
                <a:spcPct val="0"/>
              </a:spcAft>
              <a:defRPr sz="1200">
                <a:solidFill>
                  <a:schemeClr val="tx1"/>
                </a:solidFill>
                <a:latin typeface="Calibri" charset="0"/>
                <a:ea typeface="ＭＳ Ｐゴシック" charset="0"/>
              </a:defRPr>
            </a:lvl7pPr>
            <a:lvl8pPr marL="3499637" indent="-233309" eaLnBrk="0" fontAlgn="base" hangingPunct="0">
              <a:spcBef>
                <a:spcPct val="30000"/>
              </a:spcBef>
              <a:spcAft>
                <a:spcPct val="0"/>
              </a:spcAft>
              <a:defRPr sz="1200">
                <a:solidFill>
                  <a:schemeClr val="tx1"/>
                </a:solidFill>
                <a:latin typeface="Calibri" charset="0"/>
                <a:ea typeface="ＭＳ Ｐゴシック" charset="0"/>
              </a:defRPr>
            </a:lvl8pPr>
            <a:lvl9pPr marL="3966256" indent="-233309" eaLnBrk="0" fontAlgn="base" hangingPunct="0">
              <a:spcBef>
                <a:spcPct val="30000"/>
              </a:spcBef>
              <a:spcAft>
                <a:spcPct val="0"/>
              </a:spcAft>
              <a:defRPr sz="1200">
                <a:solidFill>
                  <a:schemeClr val="tx1"/>
                </a:solidFill>
                <a:latin typeface="Calibri" charset="0"/>
                <a:ea typeface="ＭＳ Ｐゴシック" charset="0"/>
              </a:defRPr>
            </a:lvl9pPr>
          </a:lstStyle>
          <a:p>
            <a:fld id="{F3CC501F-052C-164A-BA0A-AD0C534FDBBF}" type="slidenum">
              <a:rPr lang="en-US"/>
              <a:pPr/>
              <a:t>20</a:t>
            </a:fld>
            <a:endParaRPr lang="en-US"/>
          </a:p>
        </p:txBody>
      </p:sp>
    </p:spTree>
    <p:extLst>
      <p:ext uri="{BB962C8B-B14F-4D97-AF65-F5344CB8AC3E}">
        <p14:creationId xmlns:p14="http://schemas.microsoft.com/office/powerpoint/2010/main" val="6504408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401638" y="387350"/>
            <a:ext cx="4659312" cy="2620963"/>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891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3237">
              <a:spcBef>
                <a:spcPct val="0"/>
              </a:spcBef>
              <a:defRPr/>
            </a:pPr>
            <a:r>
              <a:rPr lang="en-US" dirty="0">
                <a:latin typeface="Calibri" charset="0"/>
              </a:rPr>
              <a:t>Medical identity theft is a real and serious threat. It’s no</a:t>
            </a:r>
            <a:r>
              <a:rPr lang="en-US" baseline="0" dirty="0">
                <a:latin typeface="Calibri" charset="0"/>
              </a:rPr>
              <a:t> wonder why – healthcare records are worth far more on the black market than credit card numbers. After all, a healthcare record is forever … a credit card is not. </a:t>
            </a:r>
          </a:p>
          <a:p>
            <a:pPr eaLnBrk="1" hangingPunct="1">
              <a:spcBef>
                <a:spcPct val="0"/>
              </a:spcBef>
            </a:pPr>
            <a:endParaRPr lang="en-US" dirty="0">
              <a:latin typeface="Calibri" charset="0"/>
            </a:endParaRPr>
          </a:p>
          <a:p>
            <a:pPr eaLnBrk="1" hangingPunct="1">
              <a:spcBef>
                <a:spcPct val="0"/>
              </a:spcBef>
            </a:pPr>
            <a:r>
              <a:rPr lang="en-US" dirty="0">
                <a:latin typeface="Calibri" charset="0"/>
              </a:rPr>
              <a:t>Medical identity</a:t>
            </a:r>
            <a:r>
              <a:rPr lang="en-US" baseline="0" dirty="0">
                <a:latin typeface="Calibri" charset="0"/>
              </a:rPr>
              <a:t> theft </a:t>
            </a:r>
            <a:r>
              <a:rPr lang="en-US" dirty="0">
                <a:latin typeface="Calibri" charset="0"/>
              </a:rPr>
              <a:t>happens when someone steals</a:t>
            </a:r>
            <a:r>
              <a:rPr lang="en-US" baseline="0" dirty="0">
                <a:latin typeface="Calibri" charset="0"/>
              </a:rPr>
              <a:t> your health insurance or Medicare number and uses it to access services under your name. According to a recent study, medical identity theft victims had to pay out more than $13,000, on average, to resolve it. Want to avoid becoming a victim? Here’s what you can do:</a:t>
            </a:r>
          </a:p>
          <a:p>
            <a:pPr eaLnBrk="1" hangingPunct="1">
              <a:spcBef>
                <a:spcPct val="0"/>
              </a:spcBef>
            </a:pPr>
            <a:endParaRPr lang="en-US" baseline="0" dirty="0">
              <a:latin typeface="Calibri" charset="0"/>
            </a:endParaRPr>
          </a:p>
          <a:p>
            <a:pPr eaLnBrk="1" hangingPunct="1">
              <a:spcBef>
                <a:spcPct val="0"/>
              </a:spcBef>
            </a:pPr>
            <a:r>
              <a:rPr lang="en-US" baseline="0" dirty="0">
                <a:latin typeface="Calibri" charset="0"/>
              </a:rPr>
              <a:t>Review everything you get in the mail from Medicare, a doctor’s office, or your health insurance company. Check the dates and types of services to make sure they’re not billing you for services you didn’t receive. This is always a good practice because expensive mistakes can sometimes happen, but you also want to be alert to be sure no one else is utilizing your benefits.</a:t>
            </a:r>
          </a:p>
          <a:p>
            <a:pPr eaLnBrk="1" hangingPunct="1">
              <a:spcBef>
                <a:spcPct val="0"/>
              </a:spcBef>
            </a:pPr>
            <a:endParaRPr lang="en-US" baseline="0" dirty="0">
              <a:latin typeface="Calibri" charset="0"/>
            </a:endParaRPr>
          </a:p>
          <a:p>
            <a:pPr eaLnBrk="1" hangingPunct="1">
              <a:spcBef>
                <a:spcPct val="0"/>
              </a:spcBef>
            </a:pPr>
            <a:r>
              <a:rPr lang="en-US" baseline="0" dirty="0">
                <a:latin typeface="Calibri" charset="0"/>
              </a:rPr>
              <a:t>Protect your health insurance and/or Medicare card the way you would your Social Security card and other sensitive data.</a:t>
            </a:r>
          </a:p>
          <a:p>
            <a:pPr eaLnBrk="1" hangingPunct="1">
              <a:spcBef>
                <a:spcPct val="0"/>
              </a:spcBef>
            </a:pPr>
            <a:endParaRPr lang="en-US" baseline="0" dirty="0">
              <a:latin typeface="Calibri" charset="0"/>
            </a:endParaRPr>
          </a:p>
          <a:p>
            <a:pPr eaLnBrk="1" hangingPunct="1">
              <a:spcBef>
                <a:spcPct val="0"/>
              </a:spcBef>
            </a:pPr>
            <a:r>
              <a:rPr lang="en-US" baseline="0" dirty="0">
                <a:latin typeface="Calibri" charset="0"/>
              </a:rPr>
              <a:t>Be very cautious about sharing your medical information with anyone other than your caregivers. </a:t>
            </a:r>
          </a:p>
          <a:p>
            <a:pPr eaLnBrk="1" hangingPunct="1">
              <a:spcBef>
                <a:spcPct val="0"/>
              </a:spcBef>
            </a:pPr>
            <a:endParaRPr lang="en-US" baseline="0" dirty="0">
              <a:latin typeface="Calibri" charset="0"/>
            </a:endParaRPr>
          </a:p>
          <a:p>
            <a:pPr eaLnBrk="1" hangingPunct="1">
              <a:spcBef>
                <a:spcPct val="0"/>
              </a:spcBef>
            </a:pPr>
            <a:endParaRPr lang="en-US" baseline="0" dirty="0">
              <a:latin typeface="Calibri" charset="0"/>
            </a:endParaRPr>
          </a:p>
          <a:p>
            <a:pPr eaLnBrk="1" hangingPunct="1">
              <a:spcBef>
                <a:spcPct val="0"/>
              </a:spcBef>
            </a:pPr>
            <a:r>
              <a:rPr lang="en-US" baseline="0" dirty="0">
                <a:latin typeface="Calibri" charset="0"/>
              </a:rPr>
              <a:t>Source:</a:t>
            </a:r>
          </a:p>
          <a:p>
            <a:pPr eaLnBrk="1" hangingPunct="1">
              <a:spcBef>
                <a:spcPct val="0"/>
              </a:spcBef>
            </a:pPr>
            <a:r>
              <a:rPr lang="en-US" sz="1200" dirty="0">
                <a:ea typeface="ＭＳ Ｐゴシック" charset="0"/>
                <a:cs typeface="ＭＳ Ｐゴシック" charset="0"/>
              </a:rPr>
              <a:t>http://</a:t>
            </a:r>
            <a:r>
              <a:rPr lang="en-US" sz="1200" dirty="0" err="1">
                <a:ea typeface="ＭＳ Ｐゴシック" charset="0"/>
                <a:cs typeface="ＭＳ Ｐゴシック" charset="0"/>
              </a:rPr>
              <a:t>www.consumer.ftc.gov</a:t>
            </a:r>
            <a:r>
              <a:rPr lang="en-US" sz="1200" dirty="0">
                <a:ea typeface="ＭＳ Ｐゴシック" charset="0"/>
                <a:cs typeface="ＭＳ Ｐゴシック" charset="0"/>
              </a:rPr>
              <a:t>/articles/0171-medical-identity-theft</a:t>
            </a:r>
            <a:r>
              <a:rPr lang="en-US" dirty="0">
                <a:effectLst/>
              </a:rPr>
              <a:t> </a:t>
            </a:r>
            <a:endParaRPr lang="en-US" baseline="0" dirty="0">
              <a:latin typeface="Calibri" charset="0"/>
            </a:endParaRPr>
          </a:p>
        </p:txBody>
      </p:sp>
      <p:sp>
        <p:nvSpPr>
          <p:cNvPr id="3891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cs typeface="ＭＳ Ｐゴシック" charset="0"/>
              </a:defRPr>
            </a:lvl1pPr>
            <a:lvl2pPr marL="758255" indent="-291636">
              <a:defRPr sz="1200">
                <a:solidFill>
                  <a:schemeClr val="tx1"/>
                </a:solidFill>
                <a:latin typeface="Calibri" charset="0"/>
                <a:ea typeface="ＭＳ Ｐゴシック" charset="0"/>
              </a:defRPr>
            </a:lvl2pPr>
            <a:lvl3pPr marL="1166546" indent="-233309">
              <a:defRPr sz="1200">
                <a:solidFill>
                  <a:schemeClr val="tx1"/>
                </a:solidFill>
                <a:latin typeface="Calibri" charset="0"/>
                <a:ea typeface="ＭＳ Ｐゴシック" charset="0"/>
              </a:defRPr>
            </a:lvl3pPr>
            <a:lvl4pPr marL="1633164" indent="-233309">
              <a:defRPr sz="1200">
                <a:solidFill>
                  <a:schemeClr val="tx1"/>
                </a:solidFill>
                <a:latin typeface="Calibri" charset="0"/>
                <a:ea typeface="ＭＳ Ｐゴシック" charset="0"/>
              </a:defRPr>
            </a:lvl4pPr>
            <a:lvl5pPr marL="2099782" indent="-233309">
              <a:defRPr sz="1200">
                <a:solidFill>
                  <a:schemeClr val="tx1"/>
                </a:solidFill>
                <a:latin typeface="Calibri" charset="0"/>
                <a:ea typeface="ＭＳ Ｐゴシック" charset="0"/>
              </a:defRPr>
            </a:lvl5pPr>
            <a:lvl6pPr marL="2566401" indent="-233309" eaLnBrk="0" fontAlgn="base" hangingPunct="0">
              <a:spcBef>
                <a:spcPct val="30000"/>
              </a:spcBef>
              <a:spcAft>
                <a:spcPct val="0"/>
              </a:spcAft>
              <a:defRPr sz="1200">
                <a:solidFill>
                  <a:schemeClr val="tx1"/>
                </a:solidFill>
                <a:latin typeface="Calibri" charset="0"/>
                <a:ea typeface="ＭＳ Ｐゴシック" charset="0"/>
              </a:defRPr>
            </a:lvl6pPr>
            <a:lvl7pPr marL="3033019" indent="-233309" eaLnBrk="0" fontAlgn="base" hangingPunct="0">
              <a:spcBef>
                <a:spcPct val="30000"/>
              </a:spcBef>
              <a:spcAft>
                <a:spcPct val="0"/>
              </a:spcAft>
              <a:defRPr sz="1200">
                <a:solidFill>
                  <a:schemeClr val="tx1"/>
                </a:solidFill>
                <a:latin typeface="Calibri" charset="0"/>
                <a:ea typeface="ＭＳ Ｐゴシック" charset="0"/>
              </a:defRPr>
            </a:lvl7pPr>
            <a:lvl8pPr marL="3499637" indent="-233309" eaLnBrk="0" fontAlgn="base" hangingPunct="0">
              <a:spcBef>
                <a:spcPct val="30000"/>
              </a:spcBef>
              <a:spcAft>
                <a:spcPct val="0"/>
              </a:spcAft>
              <a:defRPr sz="1200">
                <a:solidFill>
                  <a:schemeClr val="tx1"/>
                </a:solidFill>
                <a:latin typeface="Calibri" charset="0"/>
                <a:ea typeface="ＭＳ Ｐゴシック" charset="0"/>
              </a:defRPr>
            </a:lvl8pPr>
            <a:lvl9pPr marL="3966256" indent="-233309" eaLnBrk="0" fontAlgn="base" hangingPunct="0">
              <a:spcBef>
                <a:spcPct val="30000"/>
              </a:spcBef>
              <a:spcAft>
                <a:spcPct val="0"/>
              </a:spcAft>
              <a:defRPr sz="1200">
                <a:solidFill>
                  <a:schemeClr val="tx1"/>
                </a:solidFill>
                <a:latin typeface="Calibri" charset="0"/>
                <a:ea typeface="ＭＳ Ｐゴシック" charset="0"/>
              </a:defRPr>
            </a:lvl9pPr>
          </a:lstStyle>
          <a:p>
            <a:fld id="{F3CC501F-052C-164A-BA0A-AD0C534FDBBF}" type="slidenum">
              <a:rPr lang="en-US"/>
              <a:pPr/>
              <a:t>21</a:t>
            </a:fld>
            <a:endParaRPr lang="en-US"/>
          </a:p>
        </p:txBody>
      </p:sp>
    </p:spTree>
    <p:extLst>
      <p:ext uri="{BB962C8B-B14F-4D97-AF65-F5344CB8AC3E}">
        <p14:creationId xmlns:p14="http://schemas.microsoft.com/office/powerpoint/2010/main" val="6796411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401638" y="387350"/>
            <a:ext cx="4659312" cy="2620963"/>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891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rPr>
              <a:t>We’ve mentioned social media several times throughout this presentation.</a:t>
            </a:r>
            <a:r>
              <a:rPr lang="en-US" baseline="0" dirty="0">
                <a:latin typeface="Calibri" charset="0"/>
              </a:rPr>
              <a:t> </a:t>
            </a:r>
            <a:r>
              <a:rPr lang="en-US" dirty="0">
                <a:latin typeface="Calibri" charset="0"/>
              </a:rPr>
              <a:t>Many, many people are active on social media …</a:t>
            </a:r>
            <a:r>
              <a:rPr lang="en-US" baseline="0" dirty="0">
                <a:latin typeface="Calibri" charset="0"/>
              </a:rPr>
              <a:t> but these platforms can be used for evil as well as good. Perhaps you or someone you know has had a social media account hacked into? An increasing number of fraudsters are using highjacked social media accounts to try and convince people to send them money, distribute dangerous software, or gain access to personal information, photos, and inter-linked accounts. So even if a post or a message appears to come from someone you know, there could be an identity thief on the other end of that communication.</a:t>
            </a:r>
          </a:p>
          <a:p>
            <a:pPr eaLnBrk="1" hangingPunct="1">
              <a:spcBef>
                <a:spcPct val="0"/>
              </a:spcBef>
            </a:pPr>
            <a:endParaRPr lang="en-US" baseline="0" dirty="0">
              <a:latin typeface="Calibri" charset="0"/>
            </a:endParaRPr>
          </a:p>
          <a:p>
            <a:pPr eaLnBrk="1" hangingPunct="1">
              <a:spcBef>
                <a:spcPct val="0"/>
              </a:spcBef>
            </a:pPr>
            <a:r>
              <a:rPr lang="en-US" baseline="0" dirty="0">
                <a:latin typeface="Calibri" charset="0"/>
              </a:rPr>
              <a:t>Social media can also contribute to burglaries and home invasions if the wrong people find out that you’re away from your home either on vacation or even just on a day-long outing.</a:t>
            </a:r>
          </a:p>
          <a:p>
            <a:pPr eaLnBrk="1" hangingPunct="1">
              <a:spcBef>
                <a:spcPct val="0"/>
              </a:spcBef>
            </a:pPr>
            <a:endParaRPr lang="en-US" baseline="0" dirty="0">
              <a:latin typeface="Calibri" charset="0"/>
            </a:endParaRPr>
          </a:p>
          <a:p>
            <a:pPr eaLnBrk="1" hangingPunct="1">
              <a:spcBef>
                <a:spcPct val="0"/>
              </a:spcBef>
            </a:pPr>
            <a:r>
              <a:rPr lang="en-US" baseline="0" dirty="0">
                <a:latin typeface="Calibri" charset="0"/>
              </a:rPr>
              <a:t>We’ve highlighted some tips here that can help you stay safer on social media. [talk through the points]</a:t>
            </a:r>
          </a:p>
        </p:txBody>
      </p:sp>
      <p:sp>
        <p:nvSpPr>
          <p:cNvPr id="3891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cs typeface="ＭＳ Ｐゴシック" charset="0"/>
              </a:defRPr>
            </a:lvl1pPr>
            <a:lvl2pPr marL="758255" indent="-291636">
              <a:defRPr sz="1200">
                <a:solidFill>
                  <a:schemeClr val="tx1"/>
                </a:solidFill>
                <a:latin typeface="Calibri" charset="0"/>
                <a:ea typeface="ＭＳ Ｐゴシック" charset="0"/>
              </a:defRPr>
            </a:lvl2pPr>
            <a:lvl3pPr marL="1166546" indent="-233309">
              <a:defRPr sz="1200">
                <a:solidFill>
                  <a:schemeClr val="tx1"/>
                </a:solidFill>
                <a:latin typeface="Calibri" charset="0"/>
                <a:ea typeface="ＭＳ Ｐゴシック" charset="0"/>
              </a:defRPr>
            </a:lvl3pPr>
            <a:lvl4pPr marL="1633164" indent="-233309">
              <a:defRPr sz="1200">
                <a:solidFill>
                  <a:schemeClr val="tx1"/>
                </a:solidFill>
                <a:latin typeface="Calibri" charset="0"/>
                <a:ea typeface="ＭＳ Ｐゴシック" charset="0"/>
              </a:defRPr>
            </a:lvl4pPr>
            <a:lvl5pPr marL="2099782" indent="-233309">
              <a:defRPr sz="1200">
                <a:solidFill>
                  <a:schemeClr val="tx1"/>
                </a:solidFill>
                <a:latin typeface="Calibri" charset="0"/>
                <a:ea typeface="ＭＳ Ｐゴシック" charset="0"/>
              </a:defRPr>
            </a:lvl5pPr>
            <a:lvl6pPr marL="2566401" indent="-233309" eaLnBrk="0" fontAlgn="base" hangingPunct="0">
              <a:spcBef>
                <a:spcPct val="30000"/>
              </a:spcBef>
              <a:spcAft>
                <a:spcPct val="0"/>
              </a:spcAft>
              <a:defRPr sz="1200">
                <a:solidFill>
                  <a:schemeClr val="tx1"/>
                </a:solidFill>
                <a:latin typeface="Calibri" charset="0"/>
                <a:ea typeface="ＭＳ Ｐゴシック" charset="0"/>
              </a:defRPr>
            </a:lvl6pPr>
            <a:lvl7pPr marL="3033019" indent="-233309" eaLnBrk="0" fontAlgn="base" hangingPunct="0">
              <a:spcBef>
                <a:spcPct val="30000"/>
              </a:spcBef>
              <a:spcAft>
                <a:spcPct val="0"/>
              </a:spcAft>
              <a:defRPr sz="1200">
                <a:solidFill>
                  <a:schemeClr val="tx1"/>
                </a:solidFill>
                <a:latin typeface="Calibri" charset="0"/>
                <a:ea typeface="ＭＳ Ｐゴシック" charset="0"/>
              </a:defRPr>
            </a:lvl7pPr>
            <a:lvl8pPr marL="3499637" indent="-233309" eaLnBrk="0" fontAlgn="base" hangingPunct="0">
              <a:spcBef>
                <a:spcPct val="30000"/>
              </a:spcBef>
              <a:spcAft>
                <a:spcPct val="0"/>
              </a:spcAft>
              <a:defRPr sz="1200">
                <a:solidFill>
                  <a:schemeClr val="tx1"/>
                </a:solidFill>
                <a:latin typeface="Calibri" charset="0"/>
                <a:ea typeface="ＭＳ Ｐゴシック" charset="0"/>
              </a:defRPr>
            </a:lvl8pPr>
            <a:lvl9pPr marL="3966256" indent="-233309" eaLnBrk="0" fontAlgn="base" hangingPunct="0">
              <a:spcBef>
                <a:spcPct val="30000"/>
              </a:spcBef>
              <a:spcAft>
                <a:spcPct val="0"/>
              </a:spcAft>
              <a:defRPr sz="1200">
                <a:solidFill>
                  <a:schemeClr val="tx1"/>
                </a:solidFill>
                <a:latin typeface="Calibri" charset="0"/>
                <a:ea typeface="ＭＳ Ｐゴシック" charset="0"/>
              </a:defRPr>
            </a:lvl9pPr>
          </a:lstStyle>
          <a:p>
            <a:fld id="{F3CC501F-052C-164A-BA0A-AD0C534FDBBF}" type="slidenum">
              <a:rPr lang="en-US"/>
              <a:pPr/>
              <a:t>22</a:t>
            </a:fld>
            <a:endParaRPr lang="en-US"/>
          </a:p>
        </p:txBody>
      </p:sp>
    </p:spTree>
    <p:extLst>
      <p:ext uri="{BB962C8B-B14F-4D97-AF65-F5344CB8AC3E}">
        <p14:creationId xmlns:p14="http://schemas.microsoft.com/office/powerpoint/2010/main" val="5559450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401638" y="387350"/>
            <a:ext cx="4659312" cy="2620963"/>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891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rPr>
              <a:t>The nex</a:t>
            </a:r>
            <a:r>
              <a:rPr lang="en-US" baseline="0" dirty="0">
                <a:latin typeface="Calibri" charset="0"/>
              </a:rPr>
              <a:t>t thing we are going to talk about is IRS scams. </a:t>
            </a:r>
            <a:r>
              <a:rPr lang="en-US" dirty="0">
                <a:latin typeface="Calibri" charset="0"/>
              </a:rPr>
              <a:t>IRS scams</a:t>
            </a:r>
            <a:r>
              <a:rPr lang="en-US" baseline="0" dirty="0">
                <a:latin typeface="Calibri" charset="0"/>
              </a:rPr>
              <a:t> have been a big topic the past few years. Though the IRS has been making great strides in battling tax fraud, cyber criminals are still succeeding in stealing personal information and filing identity theft returns. Despite more diligence by the IRS, nearly 650,000 identity theft returns were filed in 2018. </a:t>
            </a:r>
            <a:r>
              <a:rPr lang="en-US" dirty="0">
                <a:hlinkClick r:id="rId3"/>
              </a:rPr>
              <a:t>https://www.irs.gov/newsroom/irs-security-summit-partners-mark-significant-progress-against-identity-theft-key-taxpayer-protection-trends-continue</a:t>
            </a:r>
            <a:endParaRPr lang="en-US" dirty="0"/>
          </a:p>
          <a:p>
            <a:pPr eaLnBrk="1" hangingPunct="1">
              <a:spcBef>
                <a:spcPct val="0"/>
              </a:spcBef>
            </a:pPr>
            <a:endParaRPr lang="en-US" baseline="0" dirty="0">
              <a:latin typeface="Calibri" charset="0"/>
            </a:endParaRPr>
          </a:p>
          <a:p>
            <a:pPr eaLnBrk="1" hangingPunct="1">
              <a:spcBef>
                <a:spcPct val="0"/>
              </a:spcBef>
            </a:pPr>
            <a:r>
              <a:rPr lang="en-US" baseline="0" dirty="0">
                <a:latin typeface="Calibri" charset="0"/>
              </a:rPr>
              <a:t>It’s important to remember that the IRS will not INITIATE contact with you via email or social media. But even phone calls and mailed letters should not be taken at face value. For example, you may receive a phone call from a so-called IRS agent saying that you owe the IRS money and will go to jail if you don’t pay. These calls are always scams. The IRS will always send an official notice by mail before calling and they will never threaten you with jail.</a:t>
            </a:r>
          </a:p>
          <a:p>
            <a:pPr eaLnBrk="1" hangingPunct="1">
              <a:spcBef>
                <a:spcPct val="0"/>
              </a:spcBef>
            </a:pPr>
            <a:endParaRPr lang="en-US" baseline="0" dirty="0">
              <a:latin typeface="Calibri" charset="0"/>
            </a:endParaRPr>
          </a:p>
          <a:p>
            <a:pPr eaLnBrk="1" hangingPunct="1">
              <a:spcBef>
                <a:spcPct val="0"/>
              </a:spcBef>
            </a:pPr>
            <a:r>
              <a:rPr lang="en-US" baseline="0" dirty="0">
                <a:latin typeface="Calibri" charset="0"/>
              </a:rPr>
              <a:t>To help protect yourself…</a:t>
            </a:r>
          </a:p>
          <a:p>
            <a:pPr eaLnBrk="1" hangingPunct="1">
              <a:spcBef>
                <a:spcPct val="0"/>
              </a:spcBef>
            </a:pPr>
            <a:endParaRPr lang="en-US" baseline="0" dirty="0">
              <a:latin typeface="Calibri" charset="0"/>
            </a:endParaRPr>
          </a:p>
          <a:p>
            <a:pPr marL="291636" indent="-291636">
              <a:spcBef>
                <a:spcPts val="612"/>
              </a:spcBef>
              <a:spcAft>
                <a:spcPts val="612"/>
              </a:spcAft>
              <a:buFont typeface="Arial" panose="020B0604020202020204" pitchFamily="34" charset="0"/>
              <a:buChar char="•"/>
            </a:pPr>
            <a:r>
              <a:rPr lang="en-US" dirty="0">
                <a:latin typeface="Calibri" charset="0"/>
              </a:rPr>
              <a:t>Never give out any financial information in response to an unsolicited email, phone call, or letter</a:t>
            </a:r>
          </a:p>
          <a:p>
            <a:pPr marL="291636" indent="-291636">
              <a:spcBef>
                <a:spcPts val="612"/>
              </a:spcBef>
              <a:spcAft>
                <a:spcPts val="612"/>
              </a:spcAft>
              <a:buFont typeface="Arial" panose="020B0604020202020204" pitchFamily="34" charset="0"/>
              <a:buChar char="•"/>
            </a:pPr>
            <a:r>
              <a:rPr lang="en-US" dirty="0">
                <a:latin typeface="Calibri" charset="0"/>
              </a:rPr>
              <a:t>DO NOT respond to threats or promises made in unsolicited emails, calls, or letters</a:t>
            </a:r>
          </a:p>
          <a:p>
            <a:pPr marL="291636" indent="-291636">
              <a:spcBef>
                <a:spcPts val="612"/>
              </a:spcBef>
              <a:spcAft>
                <a:spcPts val="612"/>
              </a:spcAft>
              <a:buFont typeface="Arial" panose="020B0604020202020204" pitchFamily="34" charset="0"/>
              <a:buChar char="•"/>
            </a:pPr>
            <a:r>
              <a:rPr lang="en-US" dirty="0">
                <a:latin typeface="Calibri" charset="0"/>
              </a:rPr>
              <a:t>When dealing with communications that appear to be from the IRS, get as many details as you can, and then call the IRS directly on an official hotline to confirm any claims made by those who contacted you</a:t>
            </a:r>
            <a:endParaRPr lang="en-US" baseline="0" dirty="0">
              <a:latin typeface="Calibri" charset="0"/>
            </a:endParaRPr>
          </a:p>
          <a:p>
            <a:pPr eaLnBrk="1" hangingPunct="1">
              <a:spcBef>
                <a:spcPct val="0"/>
              </a:spcBef>
            </a:pPr>
            <a:endParaRPr lang="en-US" baseline="0" dirty="0">
              <a:latin typeface="Calibri" charset="0"/>
            </a:endParaRPr>
          </a:p>
          <a:p>
            <a:pPr eaLnBrk="1" hangingPunct="1">
              <a:spcBef>
                <a:spcPct val="0"/>
              </a:spcBef>
            </a:pPr>
            <a:r>
              <a:rPr lang="en-US" baseline="0" dirty="0">
                <a:latin typeface="Calibri" charset="0"/>
              </a:rPr>
              <a:t>Also be sure to report any suspected phishing emails, phone calls, letters, and imposter websites to the IRS.</a:t>
            </a:r>
          </a:p>
          <a:p>
            <a:pPr eaLnBrk="1" hangingPunct="1">
              <a:spcBef>
                <a:spcPct val="0"/>
              </a:spcBef>
            </a:pPr>
            <a:endParaRPr lang="en-US" baseline="0" dirty="0">
              <a:latin typeface="Calibri" charset="0"/>
            </a:endParaRPr>
          </a:p>
          <a:p>
            <a:pPr eaLnBrk="1" hangingPunct="1">
              <a:spcBef>
                <a:spcPct val="0"/>
              </a:spcBef>
            </a:pPr>
            <a:r>
              <a:rPr lang="en-US" baseline="0" dirty="0">
                <a:latin typeface="Calibri" charset="0"/>
              </a:rPr>
              <a:t>And keep in mind that, should you reside outside the U.S., most of these issues and tips can be used when dealing with your local tax body.</a:t>
            </a:r>
          </a:p>
          <a:p>
            <a:pPr eaLnBrk="1" hangingPunct="1">
              <a:spcBef>
                <a:spcPct val="0"/>
              </a:spcBef>
            </a:pPr>
            <a:endParaRPr lang="en-US" baseline="0" dirty="0">
              <a:latin typeface="Calibri" charset="0"/>
            </a:endParaRPr>
          </a:p>
          <a:p>
            <a:pPr eaLnBrk="1" hangingPunct="1">
              <a:spcBef>
                <a:spcPct val="0"/>
              </a:spcBef>
            </a:pPr>
            <a:endParaRPr lang="en-US" baseline="0" dirty="0">
              <a:latin typeface="Calibri" charset="0"/>
            </a:endParaRPr>
          </a:p>
          <a:p>
            <a:pPr eaLnBrk="1" hangingPunct="1">
              <a:spcBef>
                <a:spcPct val="0"/>
              </a:spcBef>
            </a:pPr>
            <a:r>
              <a:rPr lang="en-US" baseline="0" dirty="0">
                <a:latin typeface="Calibri" charset="0"/>
              </a:rPr>
              <a:t>Source:</a:t>
            </a:r>
          </a:p>
          <a:p>
            <a:pPr eaLnBrk="1" hangingPunct="1">
              <a:spcBef>
                <a:spcPct val="0"/>
              </a:spcBef>
            </a:pPr>
            <a:r>
              <a:rPr lang="en-US" sz="1200" dirty="0">
                <a:ea typeface="ＭＳ Ｐゴシック" charset="0"/>
                <a:cs typeface="ＭＳ Ｐゴシック" charset="0"/>
              </a:rPr>
              <a:t>http://www.irs.gov/uac/Newsroom/Scam-Phone-Calls-Continue;-IRS-Identifies-Five-Easy-Ways-to-Spot-Suspicious-Calls</a:t>
            </a:r>
            <a:endParaRPr lang="en-US" baseline="0" dirty="0">
              <a:latin typeface="Calibri" charset="0"/>
            </a:endParaRPr>
          </a:p>
        </p:txBody>
      </p:sp>
      <p:sp>
        <p:nvSpPr>
          <p:cNvPr id="3891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cs typeface="ＭＳ Ｐゴシック" charset="0"/>
              </a:defRPr>
            </a:lvl1pPr>
            <a:lvl2pPr marL="758255" indent="-291636">
              <a:defRPr sz="1200">
                <a:solidFill>
                  <a:schemeClr val="tx1"/>
                </a:solidFill>
                <a:latin typeface="Calibri" charset="0"/>
                <a:ea typeface="ＭＳ Ｐゴシック" charset="0"/>
              </a:defRPr>
            </a:lvl2pPr>
            <a:lvl3pPr marL="1166546" indent="-233309">
              <a:defRPr sz="1200">
                <a:solidFill>
                  <a:schemeClr val="tx1"/>
                </a:solidFill>
                <a:latin typeface="Calibri" charset="0"/>
                <a:ea typeface="ＭＳ Ｐゴシック" charset="0"/>
              </a:defRPr>
            </a:lvl3pPr>
            <a:lvl4pPr marL="1633164" indent="-233309">
              <a:defRPr sz="1200">
                <a:solidFill>
                  <a:schemeClr val="tx1"/>
                </a:solidFill>
                <a:latin typeface="Calibri" charset="0"/>
                <a:ea typeface="ＭＳ Ｐゴシック" charset="0"/>
              </a:defRPr>
            </a:lvl4pPr>
            <a:lvl5pPr marL="2099782" indent="-233309">
              <a:defRPr sz="1200">
                <a:solidFill>
                  <a:schemeClr val="tx1"/>
                </a:solidFill>
                <a:latin typeface="Calibri" charset="0"/>
                <a:ea typeface="ＭＳ Ｐゴシック" charset="0"/>
              </a:defRPr>
            </a:lvl5pPr>
            <a:lvl6pPr marL="2566401" indent="-233309" eaLnBrk="0" fontAlgn="base" hangingPunct="0">
              <a:spcBef>
                <a:spcPct val="30000"/>
              </a:spcBef>
              <a:spcAft>
                <a:spcPct val="0"/>
              </a:spcAft>
              <a:defRPr sz="1200">
                <a:solidFill>
                  <a:schemeClr val="tx1"/>
                </a:solidFill>
                <a:latin typeface="Calibri" charset="0"/>
                <a:ea typeface="ＭＳ Ｐゴシック" charset="0"/>
              </a:defRPr>
            </a:lvl6pPr>
            <a:lvl7pPr marL="3033019" indent="-233309" eaLnBrk="0" fontAlgn="base" hangingPunct="0">
              <a:spcBef>
                <a:spcPct val="30000"/>
              </a:spcBef>
              <a:spcAft>
                <a:spcPct val="0"/>
              </a:spcAft>
              <a:defRPr sz="1200">
                <a:solidFill>
                  <a:schemeClr val="tx1"/>
                </a:solidFill>
                <a:latin typeface="Calibri" charset="0"/>
                <a:ea typeface="ＭＳ Ｐゴシック" charset="0"/>
              </a:defRPr>
            </a:lvl7pPr>
            <a:lvl8pPr marL="3499637" indent="-233309" eaLnBrk="0" fontAlgn="base" hangingPunct="0">
              <a:spcBef>
                <a:spcPct val="30000"/>
              </a:spcBef>
              <a:spcAft>
                <a:spcPct val="0"/>
              </a:spcAft>
              <a:defRPr sz="1200">
                <a:solidFill>
                  <a:schemeClr val="tx1"/>
                </a:solidFill>
                <a:latin typeface="Calibri" charset="0"/>
                <a:ea typeface="ＭＳ Ｐゴシック" charset="0"/>
              </a:defRPr>
            </a:lvl8pPr>
            <a:lvl9pPr marL="3966256" indent="-233309" eaLnBrk="0" fontAlgn="base" hangingPunct="0">
              <a:spcBef>
                <a:spcPct val="30000"/>
              </a:spcBef>
              <a:spcAft>
                <a:spcPct val="0"/>
              </a:spcAft>
              <a:defRPr sz="1200">
                <a:solidFill>
                  <a:schemeClr val="tx1"/>
                </a:solidFill>
                <a:latin typeface="Calibri" charset="0"/>
                <a:ea typeface="ＭＳ Ｐゴシック" charset="0"/>
              </a:defRPr>
            </a:lvl9pPr>
          </a:lstStyle>
          <a:p>
            <a:fld id="{F3CC501F-052C-164A-BA0A-AD0C534FDBBF}" type="slidenum">
              <a:rPr lang="en-US"/>
              <a:pPr/>
              <a:t>23</a:t>
            </a:fld>
            <a:endParaRPr lang="en-US"/>
          </a:p>
        </p:txBody>
      </p:sp>
    </p:spTree>
    <p:extLst>
      <p:ext uri="{BB962C8B-B14F-4D97-AF65-F5344CB8AC3E}">
        <p14:creationId xmlns:p14="http://schemas.microsoft.com/office/powerpoint/2010/main" val="17353465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401638" y="387350"/>
            <a:ext cx="4659312" cy="2620963"/>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891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rPr>
              <a:t>Over the last decade,</a:t>
            </a:r>
            <a:r>
              <a:rPr lang="en-US" baseline="0" dirty="0">
                <a:latin typeface="Calibri" charset="0"/>
              </a:rPr>
              <a:t> there has been a major rise in the incidence of so-called advance-fee fraud, which are also knows as 419 or Nigerian Prince scams. These scams usually involve receiving an email from someone overseas who claims to need help getting a large sum of money out of their country. They may say they are a member of a royal family, a diplomat, a business person – you name it. In exchange for a small upfront payment of fees, they promise to send you a large sum of money.</a:t>
            </a:r>
          </a:p>
          <a:p>
            <a:pPr eaLnBrk="1" hangingPunct="1">
              <a:spcBef>
                <a:spcPct val="0"/>
              </a:spcBef>
            </a:pPr>
            <a:endParaRPr lang="en-US" baseline="0" dirty="0">
              <a:latin typeface="Calibri" charset="0"/>
            </a:endParaRPr>
          </a:p>
          <a:p>
            <a:pPr eaLnBrk="1" hangingPunct="1">
              <a:spcBef>
                <a:spcPct val="0"/>
              </a:spcBef>
            </a:pPr>
            <a:r>
              <a:rPr lang="en-US" baseline="0" dirty="0">
                <a:latin typeface="Calibri" charset="0"/>
              </a:rPr>
              <a:t>Never respond to any emails that offer free money. There is no such thing as free money. Only pain and embarrassment. </a:t>
            </a:r>
          </a:p>
          <a:p>
            <a:pPr eaLnBrk="1" hangingPunct="1">
              <a:spcBef>
                <a:spcPct val="0"/>
              </a:spcBef>
            </a:pPr>
            <a:endParaRPr lang="en-US" baseline="0" dirty="0">
              <a:latin typeface="Calibri" charset="0"/>
            </a:endParaRPr>
          </a:p>
          <a:p>
            <a:pPr eaLnBrk="1" hangingPunct="1">
              <a:spcBef>
                <a:spcPct val="0"/>
              </a:spcBef>
            </a:pPr>
            <a:r>
              <a:rPr lang="en-US" baseline="0" dirty="0">
                <a:latin typeface="Calibri" charset="0"/>
              </a:rPr>
              <a:t>Here’s how to avoid becoming a victim: [READ SLIDE]</a:t>
            </a:r>
          </a:p>
        </p:txBody>
      </p:sp>
      <p:sp>
        <p:nvSpPr>
          <p:cNvPr id="3891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cs typeface="ＭＳ Ｐゴシック" charset="0"/>
              </a:defRPr>
            </a:lvl1pPr>
            <a:lvl2pPr marL="758255" indent="-291636">
              <a:defRPr sz="1200">
                <a:solidFill>
                  <a:schemeClr val="tx1"/>
                </a:solidFill>
                <a:latin typeface="Calibri" charset="0"/>
                <a:ea typeface="ＭＳ Ｐゴシック" charset="0"/>
              </a:defRPr>
            </a:lvl2pPr>
            <a:lvl3pPr marL="1166546" indent="-233309">
              <a:defRPr sz="1200">
                <a:solidFill>
                  <a:schemeClr val="tx1"/>
                </a:solidFill>
                <a:latin typeface="Calibri" charset="0"/>
                <a:ea typeface="ＭＳ Ｐゴシック" charset="0"/>
              </a:defRPr>
            </a:lvl3pPr>
            <a:lvl4pPr marL="1633164" indent="-233309">
              <a:defRPr sz="1200">
                <a:solidFill>
                  <a:schemeClr val="tx1"/>
                </a:solidFill>
                <a:latin typeface="Calibri" charset="0"/>
                <a:ea typeface="ＭＳ Ｐゴシック" charset="0"/>
              </a:defRPr>
            </a:lvl4pPr>
            <a:lvl5pPr marL="2099782" indent="-233309">
              <a:defRPr sz="1200">
                <a:solidFill>
                  <a:schemeClr val="tx1"/>
                </a:solidFill>
                <a:latin typeface="Calibri" charset="0"/>
                <a:ea typeface="ＭＳ Ｐゴシック" charset="0"/>
              </a:defRPr>
            </a:lvl5pPr>
            <a:lvl6pPr marL="2566401" indent="-233309" eaLnBrk="0" fontAlgn="base" hangingPunct="0">
              <a:spcBef>
                <a:spcPct val="30000"/>
              </a:spcBef>
              <a:spcAft>
                <a:spcPct val="0"/>
              </a:spcAft>
              <a:defRPr sz="1200">
                <a:solidFill>
                  <a:schemeClr val="tx1"/>
                </a:solidFill>
                <a:latin typeface="Calibri" charset="0"/>
                <a:ea typeface="ＭＳ Ｐゴシック" charset="0"/>
              </a:defRPr>
            </a:lvl6pPr>
            <a:lvl7pPr marL="3033019" indent="-233309" eaLnBrk="0" fontAlgn="base" hangingPunct="0">
              <a:spcBef>
                <a:spcPct val="30000"/>
              </a:spcBef>
              <a:spcAft>
                <a:spcPct val="0"/>
              </a:spcAft>
              <a:defRPr sz="1200">
                <a:solidFill>
                  <a:schemeClr val="tx1"/>
                </a:solidFill>
                <a:latin typeface="Calibri" charset="0"/>
                <a:ea typeface="ＭＳ Ｐゴシック" charset="0"/>
              </a:defRPr>
            </a:lvl7pPr>
            <a:lvl8pPr marL="3499637" indent="-233309" eaLnBrk="0" fontAlgn="base" hangingPunct="0">
              <a:spcBef>
                <a:spcPct val="30000"/>
              </a:spcBef>
              <a:spcAft>
                <a:spcPct val="0"/>
              </a:spcAft>
              <a:defRPr sz="1200">
                <a:solidFill>
                  <a:schemeClr val="tx1"/>
                </a:solidFill>
                <a:latin typeface="Calibri" charset="0"/>
                <a:ea typeface="ＭＳ Ｐゴシック" charset="0"/>
              </a:defRPr>
            </a:lvl8pPr>
            <a:lvl9pPr marL="3966256" indent="-233309" eaLnBrk="0" fontAlgn="base" hangingPunct="0">
              <a:spcBef>
                <a:spcPct val="30000"/>
              </a:spcBef>
              <a:spcAft>
                <a:spcPct val="0"/>
              </a:spcAft>
              <a:defRPr sz="1200">
                <a:solidFill>
                  <a:schemeClr val="tx1"/>
                </a:solidFill>
                <a:latin typeface="Calibri" charset="0"/>
                <a:ea typeface="ＭＳ Ｐゴシック" charset="0"/>
              </a:defRPr>
            </a:lvl9pPr>
          </a:lstStyle>
          <a:p>
            <a:fld id="{F3CC501F-052C-164A-BA0A-AD0C534FDBBF}" type="slidenum">
              <a:rPr lang="en-US"/>
              <a:pPr/>
              <a:t>24</a:t>
            </a:fld>
            <a:endParaRPr lang="en-US"/>
          </a:p>
        </p:txBody>
      </p:sp>
    </p:spTree>
    <p:extLst>
      <p:ext uri="{BB962C8B-B14F-4D97-AF65-F5344CB8AC3E}">
        <p14:creationId xmlns:p14="http://schemas.microsoft.com/office/powerpoint/2010/main" val="38813532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xfrm>
            <a:off x="401638" y="387350"/>
            <a:ext cx="4659312" cy="2620963"/>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993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rPr>
              <a:t>One</a:t>
            </a:r>
            <a:r>
              <a:rPr lang="en-US" baseline="0" dirty="0">
                <a:latin typeface="Calibri" charset="0"/>
              </a:rPr>
              <a:t> of the easiest ways to protect yourself from theft or fraud is through strong password habits. We’ve already spoken about the need for good password hygiene, but here we take a more in-depth look at some of the tips to keep in mind with regard to protecting your accounts.</a:t>
            </a:r>
            <a:endParaRPr lang="en-US" dirty="0">
              <a:latin typeface="Calibri" charset="0"/>
            </a:endParaRPr>
          </a:p>
          <a:p>
            <a:pPr eaLnBrk="1" hangingPunct="1">
              <a:spcBef>
                <a:spcPct val="0"/>
              </a:spcBef>
            </a:pPr>
            <a:endParaRPr lang="en-US" dirty="0">
              <a:latin typeface="Calibri" charset="0"/>
            </a:endParaRPr>
          </a:p>
          <a:p>
            <a:pPr eaLnBrk="1" hangingPunct="1">
              <a:spcBef>
                <a:spcPct val="0"/>
              </a:spcBef>
            </a:pPr>
            <a:r>
              <a:rPr lang="en-US" dirty="0">
                <a:latin typeface="Calibri" charset="0"/>
              </a:rPr>
              <a:t>[Go over tips]</a:t>
            </a:r>
          </a:p>
          <a:p>
            <a:pPr eaLnBrk="1" hangingPunct="1">
              <a:spcBef>
                <a:spcPct val="0"/>
              </a:spcBef>
            </a:pPr>
            <a:endParaRPr lang="en-US" dirty="0">
              <a:latin typeface="Calibri" charset="0"/>
            </a:endParaRPr>
          </a:p>
          <a:p>
            <a:pPr eaLnBrk="1" hangingPunct="1">
              <a:spcBef>
                <a:spcPct val="0"/>
              </a:spcBef>
            </a:pPr>
            <a:r>
              <a:rPr lang="en-US" dirty="0">
                <a:latin typeface="Calibri" charset="0"/>
              </a:rPr>
              <a:t>Source: </a:t>
            </a:r>
            <a:r>
              <a:rPr lang="en-US" dirty="0" err="1">
                <a:latin typeface="Calibri" charset="0"/>
              </a:rPr>
              <a:t>onguardonline.gov</a:t>
            </a:r>
            <a:endParaRPr lang="en-US" dirty="0">
              <a:latin typeface="Calibri" charset="0"/>
            </a:endParaRPr>
          </a:p>
          <a:p>
            <a:pPr eaLnBrk="1" hangingPunct="1">
              <a:spcBef>
                <a:spcPct val="0"/>
              </a:spcBef>
            </a:pPr>
            <a:endParaRPr lang="en-US" dirty="0">
              <a:latin typeface="Calibri" charset="0"/>
            </a:endParaRPr>
          </a:p>
        </p:txBody>
      </p:sp>
      <p:sp>
        <p:nvSpPr>
          <p:cNvPr id="3994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cs typeface="ＭＳ Ｐゴシック" charset="0"/>
              </a:defRPr>
            </a:lvl1pPr>
            <a:lvl2pPr marL="758255" indent="-291636">
              <a:defRPr sz="1200">
                <a:solidFill>
                  <a:schemeClr val="tx1"/>
                </a:solidFill>
                <a:latin typeface="Calibri" charset="0"/>
                <a:ea typeface="ＭＳ Ｐゴシック" charset="0"/>
              </a:defRPr>
            </a:lvl2pPr>
            <a:lvl3pPr marL="1166546" indent="-233309">
              <a:defRPr sz="1200">
                <a:solidFill>
                  <a:schemeClr val="tx1"/>
                </a:solidFill>
                <a:latin typeface="Calibri" charset="0"/>
                <a:ea typeface="ＭＳ Ｐゴシック" charset="0"/>
              </a:defRPr>
            </a:lvl3pPr>
            <a:lvl4pPr marL="1633164" indent="-233309">
              <a:defRPr sz="1200">
                <a:solidFill>
                  <a:schemeClr val="tx1"/>
                </a:solidFill>
                <a:latin typeface="Calibri" charset="0"/>
                <a:ea typeface="ＭＳ Ｐゴシック" charset="0"/>
              </a:defRPr>
            </a:lvl4pPr>
            <a:lvl5pPr marL="2099782" indent="-233309">
              <a:defRPr sz="1200">
                <a:solidFill>
                  <a:schemeClr val="tx1"/>
                </a:solidFill>
                <a:latin typeface="Calibri" charset="0"/>
                <a:ea typeface="ＭＳ Ｐゴシック" charset="0"/>
              </a:defRPr>
            </a:lvl5pPr>
            <a:lvl6pPr marL="2566401" indent="-233309" eaLnBrk="0" fontAlgn="base" hangingPunct="0">
              <a:spcBef>
                <a:spcPct val="30000"/>
              </a:spcBef>
              <a:spcAft>
                <a:spcPct val="0"/>
              </a:spcAft>
              <a:defRPr sz="1200">
                <a:solidFill>
                  <a:schemeClr val="tx1"/>
                </a:solidFill>
                <a:latin typeface="Calibri" charset="0"/>
                <a:ea typeface="ＭＳ Ｐゴシック" charset="0"/>
              </a:defRPr>
            </a:lvl6pPr>
            <a:lvl7pPr marL="3033019" indent="-233309" eaLnBrk="0" fontAlgn="base" hangingPunct="0">
              <a:spcBef>
                <a:spcPct val="30000"/>
              </a:spcBef>
              <a:spcAft>
                <a:spcPct val="0"/>
              </a:spcAft>
              <a:defRPr sz="1200">
                <a:solidFill>
                  <a:schemeClr val="tx1"/>
                </a:solidFill>
                <a:latin typeface="Calibri" charset="0"/>
                <a:ea typeface="ＭＳ Ｐゴシック" charset="0"/>
              </a:defRPr>
            </a:lvl7pPr>
            <a:lvl8pPr marL="3499637" indent="-233309" eaLnBrk="0" fontAlgn="base" hangingPunct="0">
              <a:spcBef>
                <a:spcPct val="30000"/>
              </a:spcBef>
              <a:spcAft>
                <a:spcPct val="0"/>
              </a:spcAft>
              <a:defRPr sz="1200">
                <a:solidFill>
                  <a:schemeClr val="tx1"/>
                </a:solidFill>
                <a:latin typeface="Calibri" charset="0"/>
                <a:ea typeface="ＭＳ Ｐゴシック" charset="0"/>
              </a:defRPr>
            </a:lvl8pPr>
            <a:lvl9pPr marL="3966256" indent="-233309" eaLnBrk="0" fontAlgn="base" hangingPunct="0">
              <a:spcBef>
                <a:spcPct val="30000"/>
              </a:spcBef>
              <a:spcAft>
                <a:spcPct val="0"/>
              </a:spcAft>
              <a:defRPr sz="1200">
                <a:solidFill>
                  <a:schemeClr val="tx1"/>
                </a:solidFill>
                <a:latin typeface="Calibri" charset="0"/>
                <a:ea typeface="ＭＳ Ｐゴシック" charset="0"/>
              </a:defRPr>
            </a:lvl9pPr>
          </a:lstStyle>
          <a:p>
            <a:fld id="{82485234-988F-6449-B66C-D881F3AA79F9}" type="slidenum">
              <a:rPr lang="en-US"/>
              <a:pPr/>
              <a:t>25</a:t>
            </a:fld>
            <a:endParaRPr lang="en-US"/>
          </a:p>
        </p:txBody>
      </p:sp>
    </p:spTree>
    <p:extLst>
      <p:ext uri="{BB962C8B-B14F-4D97-AF65-F5344CB8AC3E}">
        <p14:creationId xmlns:p14="http://schemas.microsoft.com/office/powerpoint/2010/main" val="28920740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xfrm>
            <a:off x="401638" y="387350"/>
            <a:ext cx="4659312" cy="2620963"/>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 name="Notes Placeholder 2"/>
          <p:cNvSpPr>
            <a:spLocks noGrp="1"/>
          </p:cNvSpPr>
          <p:nvPr>
            <p:ph type="body" idx="1"/>
          </p:nvPr>
        </p:nvSpPr>
        <p:spPr/>
        <p:txBody>
          <a:bodyPr/>
          <a:lstStyle/>
          <a:p>
            <a:pPr>
              <a:spcBef>
                <a:spcPts val="0"/>
              </a:spcBef>
              <a:defRPr/>
            </a:pPr>
            <a:r>
              <a:rPr lang="en-US" dirty="0">
                <a:ea typeface="+mn-ea"/>
                <a:cs typeface="+mn-cs"/>
              </a:rPr>
              <a:t>How will you know if you’ve been a</a:t>
            </a:r>
            <a:r>
              <a:rPr lang="en-US" baseline="0" dirty="0">
                <a:ea typeface="+mn-ea"/>
                <a:cs typeface="+mn-cs"/>
              </a:rPr>
              <a:t> victim? There are a few warning signs:</a:t>
            </a:r>
          </a:p>
          <a:p>
            <a:pPr>
              <a:spcBef>
                <a:spcPts val="0"/>
              </a:spcBef>
              <a:defRPr/>
            </a:pPr>
            <a:endParaRPr lang="en-US" baseline="0" dirty="0">
              <a:ea typeface="+mn-ea"/>
              <a:cs typeface="+mn-cs"/>
            </a:endParaRPr>
          </a:p>
          <a:p>
            <a:pPr marL="291636" indent="-291636">
              <a:buFont typeface="Arial"/>
              <a:buChar char="•"/>
            </a:pPr>
            <a:r>
              <a:rPr lang="en-US" sz="1200" dirty="0">
                <a:latin typeface="Calibri" panose="020F0502020204030204" pitchFamily="34" charset="0"/>
              </a:rPr>
              <a:t>Money missing from your bank accounts</a:t>
            </a:r>
          </a:p>
          <a:p>
            <a:pPr marL="291636" indent="-291636">
              <a:buFont typeface="Arial"/>
              <a:buChar char="•"/>
            </a:pPr>
            <a:r>
              <a:rPr lang="en-US" sz="1200" dirty="0">
                <a:latin typeface="Calibri" panose="020F0502020204030204" pitchFamily="34" charset="0"/>
              </a:rPr>
              <a:t>Purchases on your credit card statement or bank statement that you do not recognize</a:t>
            </a:r>
          </a:p>
          <a:p>
            <a:pPr marL="291636" indent="-291636">
              <a:buFont typeface="Arial"/>
              <a:buChar char="•"/>
            </a:pPr>
            <a:r>
              <a:rPr lang="en-US" sz="1200" dirty="0">
                <a:latin typeface="Calibri" panose="020F0502020204030204" pitchFamily="34" charset="0"/>
              </a:rPr>
              <a:t>Bills or healthcare notices for medical services you did not receive</a:t>
            </a:r>
          </a:p>
          <a:p>
            <a:pPr marL="291636" indent="-291636">
              <a:buFont typeface="Arial"/>
              <a:buChar char="•"/>
            </a:pPr>
            <a:r>
              <a:rPr lang="en-US" sz="1200" dirty="0">
                <a:latin typeface="Calibri" panose="020F0502020204030204" pitchFamily="34" charset="0"/>
              </a:rPr>
              <a:t>A fraud alert from your bank</a:t>
            </a:r>
          </a:p>
          <a:p>
            <a:pPr marL="291636" indent="-291636">
              <a:buFont typeface="Arial"/>
              <a:buChar char="•"/>
            </a:pPr>
            <a:r>
              <a:rPr lang="en-US" sz="1200" dirty="0">
                <a:latin typeface="Calibri" panose="020F0502020204030204" pitchFamily="34" charset="0"/>
              </a:rPr>
              <a:t>Unfamiliar accounts on your credit report</a:t>
            </a:r>
          </a:p>
          <a:p>
            <a:pPr marL="291636" indent="-291636">
              <a:buFont typeface="Arial"/>
              <a:buChar char="•"/>
            </a:pPr>
            <a:r>
              <a:rPr lang="en-US" sz="1200" dirty="0">
                <a:latin typeface="Calibri" panose="020F0502020204030204" pitchFamily="34" charset="0"/>
              </a:rPr>
              <a:t>Calls from collections agencies</a:t>
            </a:r>
          </a:p>
          <a:p>
            <a:pPr>
              <a:spcBef>
                <a:spcPts val="0"/>
              </a:spcBef>
              <a:defRPr/>
            </a:pPr>
            <a:endParaRPr lang="en-US" baseline="0" dirty="0">
              <a:ea typeface="+mn-ea"/>
              <a:cs typeface="+mn-cs"/>
            </a:endParaRPr>
          </a:p>
          <a:p>
            <a:pPr>
              <a:spcBef>
                <a:spcPts val="0"/>
              </a:spcBef>
              <a:defRPr/>
            </a:pPr>
            <a:endParaRPr lang="en-US" dirty="0">
              <a:ea typeface="+mn-ea"/>
              <a:cs typeface="+mn-cs"/>
            </a:endParaRPr>
          </a:p>
        </p:txBody>
      </p:sp>
      <p:sp>
        <p:nvSpPr>
          <p:cNvPr id="4198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cs typeface="ＭＳ Ｐゴシック" charset="0"/>
              </a:defRPr>
            </a:lvl1pPr>
            <a:lvl2pPr marL="758255" indent="-291636">
              <a:defRPr sz="1200">
                <a:solidFill>
                  <a:schemeClr val="tx1"/>
                </a:solidFill>
                <a:latin typeface="Calibri" charset="0"/>
                <a:ea typeface="ＭＳ Ｐゴシック" charset="0"/>
              </a:defRPr>
            </a:lvl2pPr>
            <a:lvl3pPr marL="1166546" indent="-233309">
              <a:defRPr sz="1200">
                <a:solidFill>
                  <a:schemeClr val="tx1"/>
                </a:solidFill>
                <a:latin typeface="Calibri" charset="0"/>
                <a:ea typeface="ＭＳ Ｐゴシック" charset="0"/>
              </a:defRPr>
            </a:lvl3pPr>
            <a:lvl4pPr marL="1633164" indent="-233309">
              <a:defRPr sz="1200">
                <a:solidFill>
                  <a:schemeClr val="tx1"/>
                </a:solidFill>
                <a:latin typeface="Calibri" charset="0"/>
                <a:ea typeface="ＭＳ Ｐゴシック" charset="0"/>
              </a:defRPr>
            </a:lvl4pPr>
            <a:lvl5pPr marL="2099782" indent="-233309">
              <a:defRPr sz="1200">
                <a:solidFill>
                  <a:schemeClr val="tx1"/>
                </a:solidFill>
                <a:latin typeface="Calibri" charset="0"/>
                <a:ea typeface="ＭＳ Ｐゴシック" charset="0"/>
              </a:defRPr>
            </a:lvl5pPr>
            <a:lvl6pPr marL="2566401" indent="-233309" eaLnBrk="0" fontAlgn="base" hangingPunct="0">
              <a:spcBef>
                <a:spcPct val="30000"/>
              </a:spcBef>
              <a:spcAft>
                <a:spcPct val="0"/>
              </a:spcAft>
              <a:defRPr sz="1200">
                <a:solidFill>
                  <a:schemeClr val="tx1"/>
                </a:solidFill>
                <a:latin typeface="Calibri" charset="0"/>
                <a:ea typeface="ＭＳ Ｐゴシック" charset="0"/>
              </a:defRPr>
            </a:lvl6pPr>
            <a:lvl7pPr marL="3033019" indent="-233309" eaLnBrk="0" fontAlgn="base" hangingPunct="0">
              <a:spcBef>
                <a:spcPct val="30000"/>
              </a:spcBef>
              <a:spcAft>
                <a:spcPct val="0"/>
              </a:spcAft>
              <a:defRPr sz="1200">
                <a:solidFill>
                  <a:schemeClr val="tx1"/>
                </a:solidFill>
                <a:latin typeface="Calibri" charset="0"/>
                <a:ea typeface="ＭＳ Ｐゴシック" charset="0"/>
              </a:defRPr>
            </a:lvl7pPr>
            <a:lvl8pPr marL="3499637" indent="-233309" eaLnBrk="0" fontAlgn="base" hangingPunct="0">
              <a:spcBef>
                <a:spcPct val="30000"/>
              </a:spcBef>
              <a:spcAft>
                <a:spcPct val="0"/>
              </a:spcAft>
              <a:defRPr sz="1200">
                <a:solidFill>
                  <a:schemeClr val="tx1"/>
                </a:solidFill>
                <a:latin typeface="Calibri" charset="0"/>
                <a:ea typeface="ＭＳ Ｐゴシック" charset="0"/>
              </a:defRPr>
            </a:lvl8pPr>
            <a:lvl9pPr marL="3966256" indent="-233309" eaLnBrk="0" fontAlgn="base" hangingPunct="0">
              <a:spcBef>
                <a:spcPct val="30000"/>
              </a:spcBef>
              <a:spcAft>
                <a:spcPct val="0"/>
              </a:spcAft>
              <a:defRPr sz="1200">
                <a:solidFill>
                  <a:schemeClr val="tx1"/>
                </a:solidFill>
                <a:latin typeface="Calibri" charset="0"/>
                <a:ea typeface="ＭＳ Ｐゴシック" charset="0"/>
              </a:defRPr>
            </a:lvl9pPr>
          </a:lstStyle>
          <a:p>
            <a:fld id="{23F724FD-67B1-3049-94D0-EDE37147A197}" type="slidenum">
              <a:rPr lang="en-US"/>
              <a:pPr/>
              <a:t>26</a:t>
            </a:fld>
            <a:endParaRPr lang="en-US"/>
          </a:p>
        </p:txBody>
      </p:sp>
    </p:spTree>
    <p:extLst>
      <p:ext uri="{BB962C8B-B14F-4D97-AF65-F5344CB8AC3E}">
        <p14:creationId xmlns:p14="http://schemas.microsoft.com/office/powerpoint/2010/main" val="41920180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xfrm>
            <a:off x="401638" y="387350"/>
            <a:ext cx="4659312" cy="2620963"/>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 name="Notes Placeholder 2"/>
          <p:cNvSpPr>
            <a:spLocks noGrp="1"/>
          </p:cNvSpPr>
          <p:nvPr>
            <p:ph type="body" idx="1"/>
          </p:nvPr>
        </p:nvSpPr>
        <p:spPr/>
        <p:txBody>
          <a:bodyPr/>
          <a:lstStyle/>
          <a:p>
            <a:pPr>
              <a:spcBef>
                <a:spcPts val="0"/>
              </a:spcBef>
              <a:defRPr/>
            </a:pPr>
            <a:r>
              <a:rPr lang="en-US" dirty="0">
                <a:ea typeface="+mn-ea"/>
                <a:cs typeface="+mn-cs"/>
              </a:rPr>
              <a:t>If you think that you have been the victim of identity theft, there are four steps that you should immediately take:</a:t>
            </a:r>
          </a:p>
          <a:p>
            <a:pPr>
              <a:spcBef>
                <a:spcPts val="0"/>
              </a:spcBef>
              <a:defRPr/>
            </a:pPr>
            <a:endParaRPr lang="en-US" dirty="0">
              <a:ea typeface="+mn-ea"/>
              <a:cs typeface="+mn-cs"/>
            </a:endParaRPr>
          </a:p>
          <a:p>
            <a:pPr marL="349964" indent="-349964">
              <a:buFont typeface="+mj-lt"/>
              <a:buAutoNum type="arabicPeriod"/>
            </a:pPr>
            <a:r>
              <a:rPr lang="en-US" dirty="0">
                <a:latin typeface="Calibri" charset="0"/>
              </a:rPr>
              <a:t>Contact the fraud department of each of your creditors, starting with the companies where you know fraud occurred.</a:t>
            </a:r>
          </a:p>
          <a:p>
            <a:pPr marL="349964" indent="-349964">
              <a:buFont typeface="+mj-lt"/>
              <a:buAutoNum type="arabicPeriod"/>
            </a:pPr>
            <a:r>
              <a:rPr lang="en-US" dirty="0">
                <a:latin typeface="Calibri" charset="0"/>
              </a:rPr>
              <a:t>Contact your bank(s) or financial institution(s).</a:t>
            </a:r>
          </a:p>
          <a:p>
            <a:pPr marL="349964" indent="-349964">
              <a:buFont typeface="+mj-lt"/>
              <a:buAutoNum type="arabicPeriod"/>
            </a:pPr>
            <a:r>
              <a:rPr lang="en-US" dirty="0">
                <a:latin typeface="Calibri" charset="0"/>
              </a:rPr>
              <a:t>Place a free, 90 day fraud alert with one of the 3 main credit bureaus and start monitoring your credit.</a:t>
            </a:r>
          </a:p>
          <a:p>
            <a:pPr marL="349964" indent="-349964">
              <a:buFont typeface="+mj-lt"/>
              <a:buAutoNum type="arabicPeriod"/>
            </a:pPr>
            <a:r>
              <a:rPr lang="en-US" dirty="0">
                <a:latin typeface="Calibri" charset="0"/>
              </a:rPr>
              <a:t>Report the incident to law enforcement and a governing body (like the FTC).</a:t>
            </a:r>
            <a:endParaRPr lang="en-US" sz="1200" dirty="0">
              <a:latin typeface="Calibri" charset="0"/>
            </a:endParaRPr>
          </a:p>
          <a:p>
            <a:pPr marL="233309" indent="-233309">
              <a:spcBef>
                <a:spcPts val="0"/>
              </a:spcBef>
              <a:defRPr/>
            </a:pPr>
            <a:endParaRPr lang="en-US" dirty="0">
              <a:ea typeface="+mn-ea"/>
              <a:cs typeface="+mn-cs"/>
            </a:endParaRPr>
          </a:p>
          <a:p>
            <a:pPr>
              <a:spcBef>
                <a:spcPts val="0"/>
              </a:spcBef>
              <a:defRPr/>
            </a:pPr>
            <a:r>
              <a:rPr lang="en-US" sz="1200" dirty="0"/>
              <a:t>Your identity theft report proves to businesses that someone stole your identity. It can also guarantee you certain rights, depending on where you live. If you or someone you know needs assistance because of identity theft, look for reputable resources online that can support and guide you. In the U.S., identitytheft.gov is a good resource, as is the Identity Theft Resource Center.</a:t>
            </a:r>
          </a:p>
          <a:p>
            <a:pPr>
              <a:spcBef>
                <a:spcPts val="0"/>
              </a:spcBef>
              <a:defRPr/>
            </a:pPr>
            <a:endParaRPr lang="en-US" sz="1200" dirty="0"/>
          </a:p>
        </p:txBody>
      </p:sp>
      <p:sp>
        <p:nvSpPr>
          <p:cNvPr id="4198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cs typeface="ＭＳ Ｐゴシック" charset="0"/>
              </a:defRPr>
            </a:lvl1pPr>
            <a:lvl2pPr marL="758255" indent="-291636">
              <a:defRPr sz="1200">
                <a:solidFill>
                  <a:schemeClr val="tx1"/>
                </a:solidFill>
                <a:latin typeface="Calibri" charset="0"/>
                <a:ea typeface="ＭＳ Ｐゴシック" charset="0"/>
              </a:defRPr>
            </a:lvl2pPr>
            <a:lvl3pPr marL="1166546" indent="-233309">
              <a:defRPr sz="1200">
                <a:solidFill>
                  <a:schemeClr val="tx1"/>
                </a:solidFill>
                <a:latin typeface="Calibri" charset="0"/>
                <a:ea typeface="ＭＳ Ｐゴシック" charset="0"/>
              </a:defRPr>
            </a:lvl3pPr>
            <a:lvl4pPr marL="1633164" indent="-233309">
              <a:defRPr sz="1200">
                <a:solidFill>
                  <a:schemeClr val="tx1"/>
                </a:solidFill>
                <a:latin typeface="Calibri" charset="0"/>
                <a:ea typeface="ＭＳ Ｐゴシック" charset="0"/>
              </a:defRPr>
            </a:lvl4pPr>
            <a:lvl5pPr marL="2099782" indent="-233309">
              <a:defRPr sz="1200">
                <a:solidFill>
                  <a:schemeClr val="tx1"/>
                </a:solidFill>
                <a:latin typeface="Calibri" charset="0"/>
                <a:ea typeface="ＭＳ Ｐゴシック" charset="0"/>
              </a:defRPr>
            </a:lvl5pPr>
            <a:lvl6pPr marL="2566401" indent="-233309" eaLnBrk="0" fontAlgn="base" hangingPunct="0">
              <a:spcBef>
                <a:spcPct val="30000"/>
              </a:spcBef>
              <a:spcAft>
                <a:spcPct val="0"/>
              </a:spcAft>
              <a:defRPr sz="1200">
                <a:solidFill>
                  <a:schemeClr val="tx1"/>
                </a:solidFill>
                <a:latin typeface="Calibri" charset="0"/>
                <a:ea typeface="ＭＳ Ｐゴシック" charset="0"/>
              </a:defRPr>
            </a:lvl6pPr>
            <a:lvl7pPr marL="3033019" indent="-233309" eaLnBrk="0" fontAlgn="base" hangingPunct="0">
              <a:spcBef>
                <a:spcPct val="30000"/>
              </a:spcBef>
              <a:spcAft>
                <a:spcPct val="0"/>
              </a:spcAft>
              <a:defRPr sz="1200">
                <a:solidFill>
                  <a:schemeClr val="tx1"/>
                </a:solidFill>
                <a:latin typeface="Calibri" charset="0"/>
                <a:ea typeface="ＭＳ Ｐゴシック" charset="0"/>
              </a:defRPr>
            </a:lvl7pPr>
            <a:lvl8pPr marL="3499637" indent="-233309" eaLnBrk="0" fontAlgn="base" hangingPunct="0">
              <a:spcBef>
                <a:spcPct val="30000"/>
              </a:spcBef>
              <a:spcAft>
                <a:spcPct val="0"/>
              </a:spcAft>
              <a:defRPr sz="1200">
                <a:solidFill>
                  <a:schemeClr val="tx1"/>
                </a:solidFill>
                <a:latin typeface="Calibri" charset="0"/>
                <a:ea typeface="ＭＳ Ｐゴシック" charset="0"/>
              </a:defRPr>
            </a:lvl8pPr>
            <a:lvl9pPr marL="3966256" indent="-233309" eaLnBrk="0" fontAlgn="base" hangingPunct="0">
              <a:spcBef>
                <a:spcPct val="30000"/>
              </a:spcBef>
              <a:spcAft>
                <a:spcPct val="0"/>
              </a:spcAft>
              <a:defRPr sz="1200">
                <a:solidFill>
                  <a:schemeClr val="tx1"/>
                </a:solidFill>
                <a:latin typeface="Calibri" charset="0"/>
                <a:ea typeface="ＭＳ Ｐゴシック" charset="0"/>
              </a:defRPr>
            </a:lvl9pPr>
          </a:lstStyle>
          <a:p>
            <a:fld id="{23F724FD-67B1-3049-94D0-EDE37147A197}" type="slidenum">
              <a:rPr lang="en-US"/>
              <a:pPr/>
              <a:t>27</a:t>
            </a:fld>
            <a:endParaRPr lang="en-US"/>
          </a:p>
        </p:txBody>
      </p:sp>
    </p:spTree>
    <p:extLst>
      <p:ext uri="{BB962C8B-B14F-4D97-AF65-F5344CB8AC3E}">
        <p14:creationId xmlns:p14="http://schemas.microsoft.com/office/powerpoint/2010/main" val="42549990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sz="1100" dirty="0"/>
              <a:t>Thank you for joining us for today’s webinar. We hope the information we provided today will help you better understand the potential risks related to identity theft and the ways you can better protect your data.</a:t>
            </a:r>
            <a:endParaRPr lang="en-US" dirty="0">
              <a:ea typeface="+mn-ea"/>
              <a:cs typeface="+mn-cs"/>
            </a:endParaRPr>
          </a:p>
          <a:p>
            <a:endParaRPr lang="en-US" dirty="0"/>
          </a:p>
        </p:txBody>
      </p:sp>
      <p:sp>
        <p:nvSpPr>
          <p:cNvPr id="4" name="Slide Number Placeholder 3"/>
          <p:cNvSpPr>
            <a:spLocks noGrp="1"/>
          </p:cNvSpPr>
          <p:nvPr>
            <p:ph type="sldNum" sz="quarter" idx="5"/>
          </p:nvPr>
        </p:nvSpPr>
        <p:spPr/>
        <p:txBody>
          <a:bodyPr/>
          <a:lstStyle/>
          <a:p>
            <a:fld id="{8547E1EE-0039-4797-B978-F453418260D1}" type="slidenum">
              <a:rPr lang="en-US" smtClean="0"/>
              <a:pPr/>
              <a:t>28</a:t>
            </a:fld>
            <a:endParaRPr lang="en-US"/>
          </a:p>
        </p:txBody>
      </p:sp>
    </p:spTree>
    <p:extLst>
      <p:ext uri="{BB962C8B-B14F-4D97-AF65-F5344CB8AC3E}">
        <p14:creationId xmlns:p14="http://schemas.microsoft.com/office/powerpoint/2010/main" val="91460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1638" y="387350"/>
            <a:ext cx="4659312" cy="2620963"/>
          </a:xfrm>
        </p:spPr>
      </p:sp>
      <p:sp>
        <p:nvSpPr>
          <p:cNvPr id="3" name="Notes Placeholder 2"/>
          <p:cNvSpPr>
            <a:spLocks noGrp="1"/>
          </p:cNvSpPr>
          <p:nvPr>
            <p:ph type="body" idx="1"/>
          </p:nvPr>
        </p:nvSpPr>
        <p:spPr/>
        <p:txBody>
          <a:bodyPr/>
          <a:lstStyle/>
          <a:p>
            <a:r>
              <a:rPr lang="en-US" dirty="0"/>
              <a:t>Maybe you recognize this</a:t>
            </a:r>
            <a:r>
              <a:rPr lang="en-US" baseline="0" dirty="0"/>
              <a:t> picture from the movie Identity Thief with Melissa McCarthy and Jason Bateman? Jason Bateman’s name in the movie is “Sandy” and Melissa McCarthy’s character, pictured:</a:t>
            </a:r>
          </a:p>
          <a:p>
            <a:pPr marL="174982" indent="-174982">
              <a:buFontTx/>
              <a:buChar char="-"/>
            </a:pPr>
            <a:r>
              <a:rPr lang="en-US" baseline="0" dirty="0"/>
              <a:t>steals his identity</a:t>
            </a:r>
          </a:p>
          <a:p>
            <a:pPr marL="174982" indent="-174982">
              <a:buFontTx/>
              <a:buChar char="-"/>
            </a:pPr>
            <a:r>
              <a:rPr lang="en-US" baseline="0" dirty="0"/>
              <a:t>makes a fake driver’s license and</a:t>
            </a:r>
          </a:p>
          <a:p>
            <a:pPr marL="174982" indent="-174982">
              <a:buFontTx/>
              <a:buChar char="-"/>
            </a:pPr>
            <a:r>
              <a:rPr lang="en-US" baseline="0" dirty="0"/>
              <a:t>opens new credit cards in his name. Because he’s a financial advisor, it eventually costs him his job. </a:t>
            </a:r>
          </a:p>
          <a:p>
            <a:pPr marL="174982" indent="-174982">
              <a:buFontTx/>
              <a:buChar char="-"/>
            </a:pPr>
            <a:endParaRPr lang="en-US" baseline="0" dirty="0"/>
          </a:p>
          <a:p>
            <a:pPr marL="0" indent="0">
              <a:buFontTx/>
              <a:buNone/>
            </a:pPr>
            <a:r>
              <a:rPr lang="en-US" baseline="0" dirty="0"/>
              <a:t>Strangely enough as the movie progresses, this criminal actually teaches the victim how to be a social engineer/identity thief as well. While this is a comedy, the plot surely isn’t funny to the millions of identity theft victims out there. That said, this is one of those cases were art imitates life. We’d actually recommend watching this move to get some insight into how criminals think.</a:t>
            </a:r>
            <a:endParaRPr lang="en-US" dirty="0"/>
          </a:p>
        </p:txBody>
      </p:sp>
      <p:sp>
        <p:nvSpPr>
          <p:cNvPr id="4" name="Slide Number Placeholder 3"/>
          <p:cNvSpPr>
            <a:spLocks noGrp="1"/>
          </p:cNvSpPr>
          <p:nvPr>
            <p:ph type="sldNum" sz="quarter" idx="10"/>
          </p:nvPr>
        </p:nvSpPr>
        <p:spPr/>
        <p:txBody>
          <a:bodyPr/>
          <a:lstStyle/>
          <a:p>
            <a:fld id="{1FA2719B-38BC-4C33-A65C-4878EB494244}" type="slidenum">
              <a:rPr lang="en-US" smtClean="0"/>
              <a:t>3</a:t>
            </a:fld>
            <a:endParaRPr lang="en-US" dirty="0"/>
          </a:p>
        </p:txBody>
      </p:sp>
    </p:spTree>
    <p:extLst>
      <p:ext uri="{BB962C8B-B14F-4D97-AF65-F5344CB8AC3E}">
        <p14:creationId xmlns:p14="http://schemas.microsoft.com/office/powerpoint/2010/main" val="26632388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1638" y="387350"/>
            <a:ext cx="4659312" cy="2620963"/>
          </a:xfrm>
        </p:spPr>
      </p:sp>
      <p:sp>
        <p:nvSpPr>
          <p:cNvPr id="3" name="Notes Placeholder 2"/>
          <p:cNvSpPr>
            <a:spLocks noGrp="1"/>
          </p:cNvSpPr>
          <p:nvPr>
            <p:ph type="body" idx="1"/>
          </p:nvPr>
        </p:nvSpPr>
        <p:spPr/>
        <p:txBody>
          <a:bodyPr/>
          <a:lstStyle/>
          <a:p>
            <a:pPr eaLnBrk="1" hangingPunct="1">
              <a:spcBef>
                <a:spcPct val="0"/>
              </a:spcBef>
            </a:pPr>
            <a:r>
              <a:rPr lang="en-US" dirty="0">
                <a:hlinkClick r:id="rId3"/>
              </a:rPr>
              <a:t>https://www.consumeraffairs.com/finance/identity-theft-statistics.html</a:t>
            </a:r>
            <a:endParaRPr lang="en-US" dirty="0"/>
          </a:p>
          <a:p>
            <a:pPr eaLnBrk="1" hangingPunct="1">
              <a:spcBef>
                <a:spcPct val="0"/>
              </a:spcBef>
            </a:pPr>
            <a:endParaRPr lang="en-US" dirty="0">
              <a:latin typeface="Calibri" charset="0"/>
            </a:endParaRPr>
          </a:p>
          <a:p>
            <a:pPr eaLnBrk="1" hangingPunct="1">
              <a:spcBef>
                <a:spcPct val="0"/>
              </a:spcBef>
            </a:pPr>
            <a:r>
              <a:rPr lang="en-US" dirty="0">
                <a:latin typeface="Calibri" charset="0"/>
              </a:rPr>
              <a:t>Here, you’ll see some alarming truths about identity theft. Billions are lost to these crimes each year, and you’ll see from the most common targets that becoming a victim can be absolutely devastating. Imagine having someone open a mortgage or student loan in your name? And what if your child or an elderly parent were the ones with their credit being exploited and damaged? Sadly, these occurrences are all too common.</a:t>
            </a:r>
          </a:p>
        </p:txBody>
      </p:sp>
      <p:sp>
        <p:nvSpPr>
          <p:cNvPr id="4" name="Slide Number Placeholder 3"/>
          <p:cNvSpPr>
            <a:spLocks noGrp="1"/>
          </p:cNvSpPr>
          <p:nvPr>
            <p:ph type="sldNum" sz="quarter" idx="10"/>
          </p:nvPr>
        </p:nvSpPr>
        <p:spPr/>
        <p:txBody>
          <a:bodyPr/>
          <a:lstStyle/>
          <a:p>
            <a:pPr>
              <a:defRPr/>
            </a:pPr>
            <a:fld id="{2279D33C-05B1-4237-8063-355162291105}" type="slidenum">
              <a:rPr lang="en-US" smtClean="0"/>
              <a:pPr>
                <a:defRPr/>
              </a:pPr>
              <a:t>4</a:t>
            </a:fld>
            <a:endParaRPr lang="en-US" dirty="0"/>
          </a:p>
        </p:txBody>
      </p:sp>
    </p:spTree>
    <p:extLst>
      <p:ext uri="{BB962C8B-B14F-4D97-AF65-F5344CB8AC3E}">
        <p14:creationId xmlns:p14="http://schemas.microsoft.com/office/powerpoint/2010/main" val="14531330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let’s start exploring how identity theft can occur. As you’ll see, it’s really about opportunity and access.</a:t>
            </a:r>
          </a:p>
        </p:txBody>
      </p:sp>
      <p:sp>
        <p:nvSpPr>
          <p:cNvPr id="4" name="Slide Number Placeholder 3"/>
          <p:cNvSpPr>
            <a:spLocks noGrp="1"/>
          </p:cNvSpPr>
          <p:nvPr>
            <p:ph type="sldNum" sz="quarter" idx="5"/>
          </p:nvPr>
        </p:nvSpPr>
        <p:spPr/>
        <p:txBody>
          <a:bodyPr/>
          <a:lstStyle/>
          <a:p>
            <a:fld id="{8547E1EE-0039-4797-B978-F453418260D1}" type="slidenum">
              <a:rPr lang="en-US" smtClean="0"/>
              <a:pPr/>
              <a:t>5</a:t>
            </a:fld>
            <a:endParaRPr lang="en-US"/>
          </a:p>
        </p:txBody>
      </p:sp>
    </p:spTree>
    <p:extLst>
      <p:ext uri="{BB962C8B-B14F-4D97-AF65-F5344CB8AC3E}">
        <p14:creationId xmlns:p14="http://schemas.microsoft.com/office/powerpoint/2010/main" val="32412296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1638" y="387350"/>
            <a:ext cx="4659312" cy="2620963"/>
          </a:xfrm>
        </p:spPr>
      </p:sp>
      <p:sp>
        <p:nvSpPr>
          <p:cNvPr id="3" name="Notes Placeholder 2"/>
          <p:cNvSpPr>
            <a:spLocks noGrp="1"/>
          </p:cNvSpPr>
          <p:nvPr>
            <p:ph type="body" idx="1"/>
          </p:nvPr>
        </p:nvSpPr>
        <p:spPr/>
        <p:txBody>
          <a:bodyPr/>
          <a:lstStyle/>
          <a:p>
            <a:pPr eaLnBrk="1" hangingPunct="1">
              <a:spcBef>
                <a:spcPct val="0"/>
              </a:spcBef>
            </a:pPr>
            <a:r>
              <a:rPr lang="en-US" dirty="0">
                <a:latin typeface="Calibri" charset="0"/>
              </a:rPr>
              <a:t>Take a moment to think about common</a:t>
            </a:r>
            <a:r>
              <a:rPr lang="en-US" baseline="0" dirty="0">
                <a:latin typeface="Calibri" charset="0"/>
              </a:rPr>
              <a:t> things that you do as part of your regular routine</a:t>
            </a:r>
            <a:r>
              <a:rPr lang="en-US" dirty="0">
                <a:latin typeface="Calibri" charset="0"/>
              </a:rPr>
              <a:t>. You may: </a:t>
            </a:r>
          </a:p>
          <a:p>
            <a:pPr eaLnBrk="1" hangingPunct="1">
              <a:spcBef>
                <a:spcPct val="0"/>
              </a:spcBef>
            </a:pPr>
            <a:endParaRPr lang="en-US" dirty="0">
              <a:latin typeface="Calibri" charset="0"/>
            </a:endParaRPr>
          </a:p>
          <a:p>
            <a:pPr marL="349964" indent="-349964">
              <a:buFont typeface="Arial" panose="020B0604020202020204" pitchFamily="34" charset="0"/>
              <a:buChar char="•"/>
            </a:pPr>
            <a:r>
              <a:rPr lang="en-US" dirty="0">
                <a:latin typeface="Calibri" charset="0"/>
              </a:rPr>
              <a:t>Make purchases at the grocery store using a debit or credit card</a:t>
            </a:r>
          </a:p>
          <a:p>
            <a:pPr marL="349964" indent="-349964">
              <a:buFont typeface="Arial" panose="020B0604020202020204" pitchFamily="34" charset="0"/>
              <a:buChar char="•"/>
            </a:pPr>
            <a:r>
              <a:rPr lang="en-US" dirty="0">
                <a:latin typeface="Calibri" charset="0"/>
              </a:rPr>
              <a:t>Make flight or hotel reservations</a:t>
            </a:r>
          </a:p>
          <a:p>
            <a:pPr marL="349964" indent="-349964">
              <a:buFont typeface="Arial" panose="020B0604020202020204" pitchFamily="34" charset="0"/>
              <a:buChar char="•"/>
            </a:pPr>
            <a:r>
              <a:rPr lang="en-US" dirty="0">
                <a:latin typeface="Calibri" charset="0"/>
              </a:rPr>
              <a:t>Rent a car</a:t>
            </a:r>
          </a:p>
          <a:p>
            <a:pPr marL="349964" indent="-349964">
              <a:buFont typeface="Arial" panose="020B0604020202020204" pitchFamily="34" charset="0"/>
              <a:buChar char="•"/>
            </a:pPr>
            <a:r>
              <a:rPr lang="en-US" dirty="0">
                <a:latin typeface="Calibri" charset="0"/>
              </a:rPr>
              <a:t>Submit your tax return</a:t>
            </a:r>
          </a:p>
          <a:p>
            <a:pPr marL="349964" indent="-349964">
              <a:buFont typeface="Arial" panose="020B0604020202020204" pitchFamily="34" charset="0"/>
              <a:buChar char="•"/>
            </a:pPr>
            <a:r>
              <a:rPr lang="en-US" dirty="0">
                <a:latin typeface="Calibri" charset="0"/>
              </a:rPr>
              <a:t>Switch to a new mobile phone service provider</a:t>
            </a:r>
          </a:p>
          <a:p>
            <a:pPr marL="349964" indent="-349964">
              <a:buFont typeface="Arial" panose="020B0604020202020204" pitchFamily="34" charset="0"/>
              <a:buChar char="•"/>
            </a:pPr>
            <a:r>
              <a:rPr lang="en-US" dirty="0">
                <a:latin typeface="Calibri" charset="0"/>
              </a:rPr>
              <a:t>Apply for a new credit card</a:t>
            </a:r>
          </a:p>
          <a:p>
            <a:pPr marL="349964" indent="-349964">
              <a:buFont typeface="Arial" panose="020B0604020202020204" pitchFamily="34" charset="0"/>
              <a:buChar char="•"/>
            </a:pPr>
            <a:r>
              <a:rPr lang="en-US" dirty="0">
                <a:latin typeface="Calibri" charset="0"/>
              </a:rPr>
              <a:t>Shop online</a:t>
            </a:r>
          </a:p>
          <a:p>
            <a:pPr marL="349964" indent="-349964">
              <a:buFont typeface="Arial" panose="020B0604020202020204" pitchFamily="34" charset="0"/>
              <a:buChar char="•"/>
            </a:pPr>
            <a:r>
              <a:rPr lang="en-US" dirty="0">
                <a:latin typeface="Calibri" charset="0"/>
              </a:rPr>
              <a:t>Post to social media</a:t>
            </a:r>
          </a:p>
          <a:p>
            <a:pPr eaLnBrk="1" hangingPunct="1">
              <a:spcBef>
                <a:spcPct val="0"/>
              </a:spcBef>
            </a:pPr>
            <a:endParaRPr lang="en-US" dirty="0">
              <a:latin typeface="Calibri" charset="0"/>
            </a:endParaRPr>
          </a:p>
          <a:p>
            <a:pPr defTabSz="933237">
              <a:spcBef>
                <a:spcPct val="0"/>
              </a:spcBef>
              <a:defRPr/>
            </a:pPr>
            <a:r>
              <a:rPr lang="en-US" sz="1200" b="1" dirty="0">
                <a:latin typeface="Calibri" charset="0"/>
              </a:rPr>
              <a:t>You may not even think twice about these types of activities. But an identity thief does.</a:t>
            </a:r>
          </a:p>
          <a:p>
            <a:pPr eaLnBrk="1" hangingPunct="1">
              <a:spcBef>
                <a:spcPct val="0"/>
              </a:spcBef>
            </a:pPr>
            <a:endParaRPr lang="en-US" dirty="0">
              <a:latin typeface="Calibri" charset="0"/>
            </a:endParaRPr>
          </a:p>
        </p:txBody>
      </p:sp>
      <p:sp>
        <p:nvSpPr>
          <p:cNvPr id="4" name="Slide Number Placeholder 3"/>
          <p:cNvSpPr>
            <a:spLocks noGrp="1"/>
          </p:cNvSpPr>
          <p:nvPr>
            <p:ph type="sldNum" sz="quarter" idx="10"/>
          </p:nvPr>
        </p:nvSpPr>
        <p:spPr/>
        <p:txBody>
          <a:bodyPr/>
          <a:lstStyle/>
          <a:p>
            <a:pPr>
              <a:defRPr/>
            </a:pPr>
            <a:fld id="{2279D33C-05B1-4237-8063-355162291105}" type="slidenum">
              <a:rPr lang="en-US" smtClean="0"/>
              <a:pPr>
                <a:defRPr/>
              </a:pPr>
              <a:t>6</a:t>
            </a:fld>
            <a:endParaRPr lang="en-US" dirty="0"/>
          </a:p>
        </p:txBody>
      </p:sp>
    </p:spTree>
    <p:extLst>
      <p:ext uri="{BB962C8B-B14F-4D97-AF65-F5344CB8AC3E}">
        <p14:creationId xmlns:p14="http://schemas.microsoft.com/office/powerpoint/2010/main" val="33462503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1638" y="387350"/>
            <a:ext cx="4659312" cy="2620963"/>
          </a:xfrm>
        </p:spPr>
      </p:sp>
      <p:sp>
        <p:nvSpPr>
          <p:cNvPr id="3" name="Notes Placeholder 2"/>
          <p:cNvSpPr>
            <a:spLocks noGrp="1"/>
          </p:cNvSpPr>
          <p:nvPr>
            <p:ph type="body" idx="1"/>
          </p:nvPr>
        </p:nvSpPr>
        <p:spPr/>
        <p:txBody>
          <a:bodyPr/>
          <a:lstStyle/>
          <a:p>
            <a:pPr eaLnBrk="1" hangingPunct="1">
              <a:spcBef>
                <a:spcPct val="0"/>
              </a:spcBef>
            </a:pPr>
            <a:r>
              <a:rPr lang="en-US" dirty="0">
                <a:latin typeface="Calibri" charset="0"/>
              </a:rPr>
              <a:t>How do thieves get access to your information, while you’re doing these common everyday things?</a:t>
            </a:r>
          </a:p>
          <a:p>
            <a:pPr eaLnBrk="1" hangingPunct="1">
              <a:spcBef>
                <a:spcPct val="0"/>
              </a:spcBef>
            </a:pPr>
            <a:r>
              <a:rPr lang="en-US" dirty="0">
                <a:latin typeface="Calibri" charset="0"/>
              </a:rPr>
              <a:t>It</a:t>
            </a:r>
            <a:r>
              <a:rPr lang="ja-JP" altLang="en-US" dirty="0">
                <a:latin typeface="Calibri" charset="0"/>
              </a:rPr>
              <a:t>’</a:t>
            </a:r>
            <a:r>
              <a:rPr lang="en-US" altLang="ja-JP" dirty="0">
                <a:latin typeface="Calibri" charset="0"/>
              </a:rPr>
              <a:t>s often very easy. </a:t>
            </a:r>
          </a:p>
          <a:p>
            <a:pPr eaLnBrk="1" hangingPunct="1">
              <a:spcBef>
                <a:spcPct val="0"/>
              </a:spcBef>
            </a:pPr>
            <a:endParaRPr lang="en-US" altLang="ja-JP" dirty="0">
              <a:latin typeface="Calibri" charset="0"/>
            </a:endParaRPr>
          </a:p>
          <a:p>
            <a:pPr marL="171450" indent="-171450" eaLnBrk="1" hangingPunct="1">
              <a:spcBef>
                <a:spcPct val="0"/>
              </a:spcBef>
              <a:buFont typeface="Arial" panose="020B0604020202020204" pitchFamily="34" charset="0"/>
              <a:buChar char="•"/>
            </a:pPr>
            <a:r>
              <a:rPr lang="en-US" dirty="0">
                <a:latin typeface="Calibri" charset="0"/>
              </a:rPr>
              <a:t>Many times, they start by doing research to collect the pieces of personal data that many people casually give out on credit applications or to telemarketers or</a:t>
            </a:r>
            <a:r>
              <a:rPr lang="en-US" baseline="0" dirty="0">
                <a:latin typeface="Calibri" charset="0"/>
              </a:rPr>
              <a:t> even on social media</a:t>
            </a:r>
            <a:r>
              <a:rPr lang="en-US" dirty="0">
                <a:latin typeface="Calibri" charset="0"/>
              </a:rPr>
              <a:t>. Things like names, addresses, birth dates, etc.</a:t>
            </a:r>
          </a:p>
          <a:p>
            <a:pPr marL="171450" indent="-171450" eaLnBrk="1" hangingPunct="1">
              <a:spcBef>
                <a:spcPct val="0"/>
              </a:spcBef>
              <a:buFont typeface="Arial" panose="020B0604020202020204" pitchFamily="34" charset="0"/>
              <a:buChar char="•"/>
            </a:pPr>
            <a:r>
              <a:rPr lang="en-US" dirty="0">
                <a:latin typeface="Calibri" charset="0"/>
              </a:rPr>
              <a:t>Some thieves resort to </a:t>
            </a:r>
            <a:r>
              <a:rPr lang="ja-JP" altLang="en-US" dirty="0">
                <a:latin typeface="Calibri" charset="0"/>
              </a:rPr>
              <a:t>“</a:t>
            </a:r>
            <a:r>
              <a:rPr lang="en-US" altLang="ja-JP" dirty="0">
                <a:latin typeface="Calibri" charset="0"/>
              </a:rPr>
              <a:t>dumpster diving</a:t>
            </a:r>
            <a:r>
              <a:rPr lang="ja-JP" altLang="en-US" dirty="0">
                <a:latin typeface="Calibri" charset="0"/>
              </a:rPr>
              <a:t>”</a:t>
            </a:r>
            <a:r>
              <a:rPr lang="en-US" altLang="ja-JP" dirty="0">
                <a:latin typeface="Calibri" charset="0"/>
              </a:rPr>
              <a:t>- digging into your trash can for bank, mortgage, or credit records. Others intercept financial-related mail from mailboxes.</a:t>
            </a:r>
          </a:p>
          <a:p>
            <a:pPr marL="171450" indent="-171450" eaLnBrk="1" hangingPunct="1">
              <a:spcBef>
                <a:spcPct val="0"/>
              </a:spcBef>
              <a:buFont typeface="Arial" panose="020B0604020202020204" pitchFamily="34" charset="0"/>
              <a:buChar char="•"/>
            </a:pPr>
            <a:r>
              <a:rPr lang="en-US" dirty="0">
                <a:latin typeface="Calibri" charset="0"/>
              </a:rPr>
              <a:t>In some cases, card skimmers are used to steal credit/debit card numbers at the point that your card is processed. This often</a:t>
            </a:r>
            <a:r>
              <a:rPr lang="en-US" baseline="0" dirty="0">
                <a:latin typeface="Calibri" charset="0"/>
              </a:rPr>
              <a:t> happens at standalone ATMs in convenience stores, malls, and street corners. Gas stations that offer pay-at-the-pump services are also a frequent target. Criminals seek out card readers that are not actively monitored around the clock because it’s easier to install card skimmers there.</a:t>
            </a:r>
            <a:endParaRPr lang="en-US" dirty="0">
              <a:latin typeface="Calibri" charset="0"/>
            </a:endParaRPr>
          </a:p>
          <a:p>
            <a:pPr marL="171450" indent="-171450" eaLnBrk="1" hangingPunct="1">
              <a:spcBef>
                <a:spcPct val="0"/>
              </a:spcBef>
              <a:buFont typeface="Arial" panose="020B0604020202020204" pitchFamily="34" charset="0"/>
              <a:buChar char="•"/>
            </a:pPr>
            <a:r>
              <a:rPr lang="en-US" dirty="0">
                <a:latin typeface="Calibri" charset="0"/>
              </a:rPr>
              <a:t>Identity thieves also use fraudulent emails, text messages, and phone calls to try to get you to disclose passwords and other sensitive information they can use to their advantage. Many times, they use the initial contact to draw you to a malicious website, which is then used to solicit and gather your PII. </a:t>
            </a:r>
          </a:p>
          <a:p>
            <a:pPr marL="171450" indent="-171450" eaLnBrk="1" hangingPunct="1">
              <a:spcBef>
                <a:spcPct val="0"/>
              </a:spcBef>
              <a:buFont typeface="Arial" panose="020B0604020202020204" pitchFamily="34" charset="0"/>
              <a:buChar char="•"/>
            </a:pPr>
            <a:r>
              <a:rPr lang="en-US" dirty="0">
                <a:latin typeface="Calibri" charset="0"/>
              </a:rPr>
              <a:t>Shoulder surfers</a:t>
            </a:r>
            <a:r>
              <a:rPr lang="en-US" baseline="0" dirty="0">
                <a:latin typeface="Calibri" charset="0"/>
              </a:rPr>
              <a:t> are people who casually watch you punch your password into a computer or ATM. They’ve even been known to</a:t>
            </a:r>
            <a:r>
              <a:rPr lang="en-US" dirty="0">
                <a:latin typeface="Calibri" charset="0"/>
              </a:rPr>
              <a:t> use small cameras or binoculars to watch their victims punch in numbers and PINs at ATM</a:t>
            </a:r>
            <a:r>
              <a:rPr lang="en-US" altLang="ja-JP" dirty="0">
                <a:latin typeface="Calibri" charset="0"/>
              </a:rPr>
              <a:t>s and point-of-service terminals.</a:t>
            </a:r>
          </a:p>
          <a:p>
            <a:pPr marL="171450" indent="-171450" eaLnBrk="1" hangingPunct="1">
              <a:spcBef>
                <a:spcPct val="0"/>
              </a:spcBef>
              <a:buFont typeface="Arial" panose="020B0604020202020204" pitchFamily="34" charset="0"/>
              <a:buChar char="•"/>
            </a:pPr>
            <a:r>
              <a:rPr lang="en-US" dirty="0">
                <a:latin typeface="Calibri" charset="0"/>
              </a:rPr>
              <a:t>In some countries, like the</a:t>
            </a:r>
            <a:r>
              <a:rPr lang="en-US" baseline="0" dirty="0">
                <a:latin typeface="Calibri" charset="0"/>
              </a:rPr>
              <a:t> U.S.</a:t>
            </a:r>
            <a:r>
              <a:rPr lang="en-US" dirty="0">
                <a:latin typeface="Calibri" charset="0"/>
              </a:rPr>
              <a:t>,</a:t>
            </a:r>
            <a:r>
              <a:rPr lang="en-US" baseline="0" dirty="0">
                <a:latin typeface="Calibri" charset="0"/>
              </a:rPr>
              <a:t> a lot of </a:t>
            </a:r>
            <a:r>
              <a:rPr lang="en-US" dirty="0">
                <a:latin typeface="Calibri" charset="0"/>
              </a:rPr>
              <a:t>personal information is readily available at courts, in public documents, or on the internet. But attackers also use the “dark web” to post information related to data breaches and sell PII to the highest bidder.</a:t>
            </a:r>
          </a:p>
          <a:p>
            <a:pPr eaLnBrk="1" hangingPunct="1">
              <a:spcBef>
                <a:spcPct val="0"/>
              </a:spcBef>
            </a:pPr>
            <a:endParaRPr lang="en-US" dirty="0">
              <a:latin typeface="Calibri" charset="0"/>
            </a:endParaRPr>
          </a:p>
          <a:p>
            <a:pPr eaLnBrk="1" hangingPunct="1">
              <a:spcBef>
                <a:spcPct val="0"/>
              </a:spcBef>
            </a:pPr>
            <a:r>
              <a:rPr lang="en-US" dirty="0">
                <a:latin typeface="Calibri" charset="0"/>
              </a:rPr>
              <a:t>Identity thieves piece together sensitive pieces of information like Social Security numbers with other data like birth dates, addresses, and phone numbers. Once these pieces of PII are connected, they can apply for driver’s licenses, credit cards, and loans as the individual they are impersonating</a:t>
            </a:r>
            <a:r>
              <a:rPr lang="en-US" altLang="ja-JP" dirty="0">
                <a:latin typeface="Calibri" charset="0"/>
              </a:rPr>
              <a:t>.</a:t>
            </a:r>
          </a:p>
          <a:p>
            <a:pPr eaLnBrk="1" hangingPunct="1">
              <a:spcBef>
                <a:spcPct val="0"/>
              </a:spcBef>
            </a:pPr>
            <a:endParaRPr lang="en-US" altLang="ja-JP" dirty="0">
              <a:latin typeface="Calibri" charset="0"/>
            </a:endParaRPr>
          </a:p>
          <a:p>
            <a:pPr eaLnBrk="1" hangingPunct="1">
              <a:spcBef>
                <a:spcPct val="0"/>
              </a:spcBef>
            </a:pPr>
            <a:r>
              <a:rPr lang="en-US" altLang="ja-JP" dirty="0">
                <a:latin typeface="Calibri" charset="0"/>
              </a:rPr>
              <a:t>This is why it’s important to be cautious about all the data you share publicly. There’s virtually no pieces of PII that isn’t of value to an identity thief.</a:t>
            </a:r>
          </a:p>
          <a:p>
            <a:pPr eaLnBrk="1" hangingPunct="1">
              <a:spcBef>
                <a:spcPct val="0"/>
              </a:spcBef>
            </a:pPr>
            <a:endParaRPr lang="en-US" dirty="0">
              <a:latin typeface="Calibri" charset="0"/>
            </a:endParaRPr>
          </a:p>
          <a:p>
            <a:pPr eaLnBrk="1" hangingPunct="1">
              <a:spcBef>
                <a:spcPct val="0"/>
              </a:spcBef>
            </a:pPr>
            <a:endParaRPr lang="en-US" dirty="0">
              <a:latin typeface="Calibri" charset="0"/>
            </a:endParaRPr>
          </a:p>
          <a:p>
            <a:pPr eaLnBrk="1" hangingPunct="1">
              <a:spcBef>
                <a:spcPct val="0"/>
              </a:spcBef>
            </a:pPr>
            <a:r>
              <a:rPr lang="en-US" dirty="0">
                <a:latin typeface="Calibri" charset="0"/>
              </a:rPr>
              <a:t>Source: ftc.gov</a:t>
            </a:r>
          </a:p>
        </p:txBody>
      </p:sp>
      <p:sp>
        <p:nvSpPr>
          <p:cNvPr id="4" name="Slide Number Placeholder 3"/>
          <p:cNvSpPr>
            <a:spLocks noGrp="1"/>
          </p:cNvSpPr>
          <p:nvPr>
            <p:ph type="sldNum" sz="quarter" idx="10"/>
          </p:nvPr>
        </p:nvSpPr>
        <p:spPr/>
        <p:txBody>
          <a:bodyPr/>
          <a:lstStyle/>
          <a:p>
            <a:pPr>
              <a:defRPr/>
            </a:pPr>
            <a:fld id="{2279D33C-05B1-4237-8063-355162291105}" type="slidenum">
              <a:rPr lang="en-US" smtClean="0"/>
              <a:pPr>
                <a:defRPr/>
              </a:pPr>
              <a:t>7</a:t>
            </a:fld>
            <a:endParaRPr lang="en-US" dirty="0"/>
          </a:p>
        </p:txBody>
      </p:sp>
    </p:spTree>
    <p:extLst>
      <p:ext uri="{BB962C8B-B14F-4D97-AF65-F5344CB8AC3E}">
        <p14:creationId xmlns:p14="http://schemas.microsoft.com/office/powerpoint/2010/main" val="15598055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let’s dig a little bit into phishing, which is a common scam that cybercriminals use to try to gain access to personal information.</a:t>
            </a:r>
          </a:p>
        </p:txBody>
      </p:sp>
      <p:sp>
        <p:nvSpPr>
          <p:cNvPr id="4" name="Slide Number Placeholder 3"/>
          <p:cNvSpPr>
            <a:spLocks noGrp="1"/>
          </p:cNvSpPr>
          <p:nvPr>
            <p:ph type="sldNum" sz="quarter" idx="5"/>
          </p:nvPr>
        </p:nvSpPr>
        <p:spPr/>
        <p:txBody>
          <a:bodyPr/>
          <a:lstStyle/>
          <a:p>
            <a:fld id="{8547E1EE-0039-4797-B978-F453418260D1}" type="slidenum">
              <a:rPr lang="en-US" smtClean="0"/>
              <a:pPr/>
              <a:t>8</a:t>
            </a:fld>
            <a:endParaRPr lang="en-US"/>
          </a:p>
        </p:txBody>
      </p:sp>
    </p:spTree>
    <p:extLst>
      <p:ext uri="{BB962C8B-B14F-4D97-AF65-F5344CB8AC3E}">
        <p14:creationId xmlns:p14="http://schemas.microsoft.com/office/powerpoint/2010/main" val="18562293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393700"/>
            <a:ext cx="4743450" cy="2668588"/>
          </a:xfrm>
        </p:spPr>
      </p:sp>
      <p:sp>
        <p:nvSpPr>
          <p:cNvPr id="3" name="Notes Placeholder 2"/>
          <p:cNvSpPr>
            <a:spLocks noGrp="1"/>
          </p:cNvSpPr>
          <p:nvPr>
            <p:ph type="body" idx="1"/>
          </p:nvPr>
        </p:nvSpPr>
        <p:spPr/>
        <p:txBody>
          <a:bodyPr/>
          <a:lstStyle/>
          <a:p>
            <a:r>
              <a:rPr lang="en-US" dirty="0"/>
              <a:t>The</a:t>
            </a:r>
            <a:r>
              <a:rPr lang="en-US" baseline="0" dirty="0"/>
              <a:t> term “phishing” came about in the mid-1990s, and it literally is related to the word “fishing” with an f. &lt;click&gt; Cyber attackers were using fraudulent emails to “fish for” information from unsuspecting users. These early hackers were often referred to as “phreaks,” with a </a:t>
            </a:r>
            <a:r>
              <a:rPr lang="en-US" baseline="0" dirty="0" err="1"/>
              <a:t>ph</a:t>
            </a:r>
            <a:r>
              <a:rPr lang="en-US" baseline="0" dirty="0"/>
              <a:t>-. Hence, “phishing” with a </a:t>
            </a:r>
            <a:r>
              <a:rPr lang="en-US" baseline="0" dirty="0" err="1"/>
              <a:t>ph</a:t>
            </a:r>
            <a:r>
              <a:rPr lang="en-US" baseline="0" dirty="0"/>
              <a:t>-.</a:t>
            </a:r>
          </a:p>
          <a:p>
            <a:endParaRPr lang="en-US" baseline="0" dirty="0"/>
          </a:p>
          <a:p>
            <a:r>
              <a:rPr lang="en-US" baseline="0" dirty="0"/>
              <a:t>&lt;click&gt; Then, as now, these emails tried to lure people into falling for the scam. &lt;click&gt; And just like a fish, those who take the bait are at the mercy of the person at the other end of the hook.</a:t>
            </a:r>
            <a:endParaRPr lang="en-US" dirty="0"/>
          </a:p>
        </p:txBody>
      </p:sp>
      <p:sp>
        <p:nvSpPr>
          <p:cNvPr id="4" name="Slide Number Placeholder 3"/>
          <p:cNvSpPr>
            <a:spLocks noGrp="1"/>
          </p:cNvSpPr>
          <p:nvPr>
            <p:ph type="sldNum" sz="quarter" idx="10"/>
          </p:nvPr>
        </p:nvSpPr>
        <p:spPr/>
        <p:txBody>
          <a:bodyPr/>
          <a:lstStyle/>
          <a:p>
            <a:fld id="{1FA2719B-38BC-4C33-A65C-4878EB494244}" type="slidenum">
              <a:rPr lang="en-US" smtClean="0"/>
              <a:t>9</a:t>
            </a:fld>
            <a:endParaRPr lang="en-US" dirty="0"/>
          </a:p>
        </p:txBody>
      </p:sp>
    </p:spTree>
    <p:extLst>
      <p:ext uri="{BB962C8B-B14F-4D97-AF65-F5344CB8AC3E}">
        <p14:creationId xmlns:p14="http://schemas.microsoft.com/office/powerpoint/2010/main" val="18072383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ark Title Slide">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5" name="Rectangle 14"/>
          <p:cNvSpPr/>
          <p:nvPr userDrawn="1"/>
        </p:nvSpPr>
        <p:spPr>
          <a:xfrm>
            <a:off x="0" y="3439886"/>
            <a:ext cx="12188825" cy="2583543"/>
          </a:xfrm>
          <a:prstGeom prst="rect">
            <a:avLst/>
          </a:prstGeom>
          <a:solidFill>
            <a:schemeClr val="tx1">
              <a:alpha val="50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dirty="0"/>
          </a:p>
        </p:txBody>
      </p:sp>
      <p:sp>
        <p:nvSpPr>
          <p:cNvPr id="2" name="Title 1"/>
          <p:cNvSpPr>
            <a:spLocks noGrp="1"/>
          </p:cNvSpPr>
          <p:nvPr>
            <p:ph type="ctrTitle"/>
          </p:nvPr>
        </p:nvSpPr>
        <p:spPr>
          <a:xfrm>
            <a:off x="4978242" y="3657600"/>
            <a:ext cx="6517072" cy="1428750"/>
          </a:xfrm>
        </p:spPr>
        <p:txBody>
          <a:bodyPr anchor="b"/>
          <a:lstStyle>
            <a:lvl1pPr algn="l">
              <a:defRPr sz="3600" spc="-100" baseline="0">
                <a:solidFill>
                  <a:schemeClr val="accent1">
                    <a:lumMod val="60000"/>
                    <a:lumOff val="40000"/>
                  </a:schemeClr>
                </a:solidFill>
              </a:defRPr>
            </a:lvl1pPr>
          </a:lstStyle>
          <a:p>
            <a:r>
              <a:rPr lang="en-US" dirty="0"/>
              <a:t>Click to edit Master title style</a:t>
            </a:r>
            <a:endParaRPr dirty="0"/>
          </a:p>
        </p:txBody>
      </p:sp>
      <p:sp>
        <p:nvSpPr>
          <p:cNvPr id="3" name="Subtitle 2"/>
          <p:cNvSpPr>
            <a:spLocks noGrp="1"/>
          </p:cNvSpPr>
          <p:nvPr>
            <p:ph type="subTitle" idx="1"/>
          </p:nvPr>
        </p:nvSpPr>
        <p:spPr>
          <a:xfrm>
            <a:off x="4978242" y="5086350"/>
            <a:ext cx="6517072" cy="702564"/>
          </a:xfrm>
        </p:spPr>
        <p:txBody>
          <a:bodyPr anchor="t">
            <a:noAutofit/>
          </a:bodyPr>
          <a:lstStyle>
            <a:lvl1pPr marL="0" indent="0" algn="l">
              <a:spcBef>
                <a:spcPts val="600"/>
              </a:spcBef>
              <a:buNone/>
              <a:defRPr sz="18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5" name="Footer Placeholder 4"/>
          <p:cNvSpPr>
            <a:spLocks noGrp="1"/>
          </p:cNvSpPr>
          <p:nvPr>
            <p:ph type="ftr" sz="quarter" idx="11"/>
          </p:nvPr>
        </p:nvSpPr>
        <p:spPr>
          <a:xfrm>
            <a:off x="4978242" y="6478524"/>
            <a:ext cx="6403120" cy="219456"/>
          </a:xfrm>
          <a:prstGeom prst="rect">
            <a:avLst/>
          </a:prstGeom>
        </p:spPr>
        <p:txBody>
          <a:bodyPr/>
          <a:lstStyle>
            <a:lvl1pPr algn="l">
              <a:defRPr sz="800">
                <a:solidFill>
                  <a:schemeClr val="accent1">
                    <a:lumMod val="40000"/>
                    <a:lumOff val="60000"/>
                  </a:schemeClr>
                </a:solidFill>
              </a:defRPr>
            </a:lvl1pPr>
          </a:lstStyle>
          <a:p>
            <a:r>
              <a:rPr lang="en-US" dirty="0"/>
              <a:t>© 2019 Proofpoint. All rights reserved</a:t>
            </a:r>
            <a:endParaRPr lang="en-GB"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9442" y="4078550"/>
            <a:ext cx="4064158" cy="1399964"/>
          </a:xfrm>
          <a:prstGeom prst="rect">
            <a:avLst/>
          </a:prstGeom>
        </p:spPr>
      </p:pic>
      <p:sp>
        <p:nvSpPr>
          <p:cNvPr id="14" name="Rectangle 13"/>
          <p:cNvSpPr/>
          <p:nvPr userDrawn="1"/>
        </p:nvSpPr>
        <p:spPr>
          <a:xfrm>
            <a:off x="4673600" y="3657600"/>
            <a:ext cx="73152" cy="2131314"/>
          </a:xfrm>
          <a:prstGeom prst="rect">
            <a:avLst/>
          </a:prstGeom>
          <a:solidFill>
            <a:schemeClr val="accent1">
              <a:lumMod val="7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dirty="0"/>
          </a:p>
        </p:txBody>
      </p:sp>
    </p:spTree>
    <p:extLst>
      <p:ext uri="{BB962C8B-B14F-4D97-AF65-F5344CB8AC3E}">
        <p14:creationId xmlns:p14="http://schemas.microsoft.com/office/powerpoint/2010/main" val="1589451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horizontal columns">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438" y="1351775"/>
            <a:ext cx="10969936" cy="458321"/>
          </a:xfrm>
          <a:prstGeom prst="rect">
            <a:avLst/>
          </a:prstGeom>
        </p:spPr>
        <p:txBody>
          <a:bodyPr anchor="ctr">
            <a:normAutofit/>
          </a:bodyPr>
          <a:lstStyle>
            <a:lvl1pPr marL="0" indent="0">
              <a:buNone/>
              <a:defRPr sz="2000" b="1">
                <a:solidFill>
                  <a:schemeClr val="accent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4" name="Content Placeholder 3"/>
          <p:cNvSpPr>
            <a:spLocks noGrp="1"/>
          </p:cNvSpPr>
          <p:nvPr>
            <p:ph sz="half" idx="2" hasCustomPrompt="1"/>
          </p:nvPr>
        </p:nvSpPr>
        <p:spPr>
          <a:xfrm>
            <a:off x="609438" y="1822458"/>
            <a:ext cx="10969936" cy="1673352"/>
          </a:xfrm>
          <a:prstGeom prst="rect">
            <a:avLst/>
          </a:prstGeom>
        </p:spPr>
        <p:txBody>
          <a:bodyPr>
            <a:noAutofit/>
          </a:bodyPr>
          <a:lstStyle>
            <a:lvl1pPr>
              <a:defRPr sz="2000"/>
            </a:lvl1pPr>
            <a:lvl2pPr marL="594621" indent="-239119">
              <a:defRPr sz="1800"/>
            </a:lvl2pPr>
            <a:lvl3pPr marL="835854" indent="-241234">
              <a:defRPr sz="1600"/>
            </a:lvl3pPr>
            <a:lvl4pPr marL="1077088" indent="-241234">
              <a:defRPr sz="1866"/>
            </a:lvl4pPr>
            <a:lvl5pPr>
              <a:defRPr sz="1866"/>
            </a:lvl5pPr>
            <a:lvl6pPr>
              <a:defRPr sz="2133"/>
            </a:lvl6pPr>
            <a:lvl7pPr>
              <a:defRPr sz="2133"/>
            </a:lvl7pPr>
            <a:lvl8pPr>
              <a:defRPr sz="2133"/>
            </a:lvl8pPr>
            <a:lvl9pPr>
              <a:defRPr sz="2133"/>
            </a:lvl9pPr>
          </a:lstStyle>
          <a:p>
            <a:pPr lvl="0"/>
            <a:r>
              <a:rPr lang="en-US" dirty="0"/>
              <a:t>First Level Body Text, Arial Regular, 20pt</a:t>
            </a:r>
          </a:p>
          <a:p>
            <a:pPr lvl="1"/>
            <a:r>
              <a:rPr lang="en-US" dirty="0"/>
              <a:t>Second Level Bullet, Arial Regular, 18pt.</a:t>
            </a:r>
          </a:p>
          <a:p>
            <a:pPr lvl="2"/>
            <a:r>
              <a:rPr lang="en-US" dirty="0"/>
              <a:t>Third Level Bullet, Arial Regular, 16pt.</a:t>
            </a:r>
          </a:p>
          <a:p>
            <a:pPr lvl="2"/>
            <a:r>
              <a:rPr lang="en-US" dirty="0"/>
              <a:t>Third Level Bullet, Arial Regular, 16pt.</a:t>
            </a:r>
          </a:p>
          <a:p>
            <a:pPr lvl="2"/>
            <a:endParaRPr lang="en-US" dirty="0"/>
          </a:p>
        </p:txBody>
      </p:sp>
      <p:sp>
        <p:nvSpPr>
          <p:cNvPr id="7" name="Title 1">
            <a:extLst>
              <a:ext uri="{FF2B5EF4-FFF2-40B4-BE49-F238E27FC236}">
                <a16:creationId xmlns:a16="http://schemas.microsoft.com/office/drawing/2014/main" id="{F26CE9E3-E58E-4A8B-B45E-3B5A75C5AE5E}"/>
              </a:ext>
            </a:extLst>
          </p:cNvPr>
          <p:cNvSpPr>
            <a:spLocks noGrp="1"/>
          </p:cNvSpPr>
          <p:nvPr>
            <p:ph type="title" hasCustomPrompt="1"/>
          </p:nvPr>
        </p:nvSpPr>
        <p:spPr>
          <a:xfrm>
            <a:off x="609447" y="0"/>
            <a:ext cx="10969936" cy="1216152"/>
          </a:xfrm>
        </p:spPr>
        <p:txBody>
          <a:bodyPr/>
          <a:lstStyle>
            <a:lvl1pPr>
              <a:defRPr/>
            </a:lvl1pPr>
          </a:lstStyle>
          <a:p>
            <a:r>
              <a:rPr lang="en-US" dirty="0"/>
              <a:t>Four column slide</a:t>
            </a:r>
          </a:p>
        </p:txBody>
      </p:sp>
      <p:sp>
        <p:nvSpPr>
          <p:cNvPr id="8" name="Text Placeholder 4">
            <a:extLst>
              <a:ext uri="{FF2B5EF4-FFF2-40B4-BE49-F238E27FC236}">
                <a16:creationId xmlns:a16="http://schemas.microsoft.com/office/drawing/2014/main" id="{F197DA8B-FBE5-4C9F-BE69-83F9A8576911}"/>
              </a:ext>
            </a:extLst>
          </p:cNvPr>
          <p:cNvSpPr>
            <a:spLocks noGrp="1"/>
          </p:cNvSpPr>
          <p:nvPr>
            <p:ph type="body" sz="quarter" idx="10" hasCustomPrompt="1"/>
          </p:nvPr>
        </p:nvSpPr>
        <p:spPr>
          <a:xfrm>
            <a:off x="609438" y="3762463"/>
            <a:ext cx="10969936" cy="467220"/>
          </a:xfrm>
          <a:prstGeom prst="rect">
            <a:avLst/>
          </a:prstGeom>
        </p:spPr>
        <p:txBody>
          <a:bodyPr anchor="ctr">
            <a:normAutofit/>
          </a:bodyPr>
          <a:lstStyle>
            <a:lvl1pPr marL="0" indent="0">
              <a:buNone/>
              <a:defRPr sz="2000" b="1">
                <a:solidFill>
                  <a:schemeClr val="accent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9" name="Content Placeholder 5">
            <a:extLst>
              <a:ext uri="{FF2B5EF4-FFF2-40B4-BE49-F238E27FC236}">
                <a16:creationId xmlns:a16="http://schemas.microsoft.com/office/drawing/2014/main" id="{30B83254-3283-4FBA-8784-26D5E5DEF5CE}"/>
              </a:ext>
            </a:extLst>
          </p:cNvPr>
          <p:cNvSpPr>
            <a:spLocks noGrp="1"/>
          </p:cNvSpPr>
          <p:nvPr>
            <p:ph sz="quarter" idx="11" hasCustomPrompt="1"/>
          </p:nvPr>
        </p:nvSpPr>
        <p:spPr>
          <a:xfrm>
            <a:off x="609438" y="4233149"/>
            <a:ext cx="10969936" cy="1673352"/>
          </a:xfrm>
          <a:prstGeom prst="rect">
            <a:avLst/>
          </a:prstGeom>
        </p:spPr>
        <p:txBody>
          <a:bodyPr>
            <a:noAutofit/>
          </a:bodyPr>
          <a:lstStyle>
            <a:lvl1pPr>
              <a:defRPr sz="2000"/>
            </a:lvl1pPr>
            <a:lvl2pPr marL="594621" indent="-239119">
              <a:defRPr sz="1800"/>
            </a:lvl2pPr>
            <a:lvl3pPr marL="835854" indent="-241234">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First Level Body Text, Arial Regular, 20pt</a:t>
            </a:r>
          </a:p>
          <a:p>
            <a:pPr lvl="1"/>
            <a:r>
              <a:rPr lang="en-US" dirty="0"/>
              <a:t>Second Level Bullet, Arial Regular, 18pt.</a:t>
            </a:r>
          </a:p>
          <a:p>
            <a:pPr lvl="2"/>
            <a:r>
              <a:rPr lang="en-US" dirty="0"/>
              <a:t>Third Level Bullet, Arial Regular, 16pt.</a:t>
            </a:r>
          </a:p>
          <a:p>
            <a:pPr lvl="2"/>
            <a:r>
              <a:rPr lang="en-US" dirty="0"/>
              <a:t>Third Level Bullet, Arial Regular, 16pt.</a:t>
            </a:r>
          </a:p>
          <a:p>
            <a:pPr lvl="2"/>
            <a:endParaRPr lang="en-US" dirty="0"/>
          </a:p>
        </p:txBody>
      </p:sp>
      <p:sp>
        <p:nvSpPr>
          <p:cNvPr id="10" name="Footer Placeholder 4">
            <a:extLst>
              <a:ext uri="{FF2B5EF4-FFF2-40B4-BE49-F238E27FC236}">
                <a16:creationId xmlns:a16="http://schemas.microsoft.com/office/drawing/2014/main" id="{E4EEBBE7-2EFF-432F-A61B-C39C6341085B}"/>
              </a:ext>
            </a:extLst>
          </p:cNvPr>
          <p:cNvSpPr>
            <a:spLocks noGrp="1"/>
          </p:cNvSpPr>
          <p:nvPr>
            <p:ph type="ftr" sz="quarter" idx="12"/>
          </p:nvPr>
        </p:nvSpPr>
        <p:spPr>
          <a:xfrm>
            <a:off x="2621481" y="6373992"/>
            <a:ext cx="4572000" cy="219456"/>
          </a:xfrm>
          <a:prstGeom prst="rect">
            <a:avLst/>
          </a:prstGeom>
        </p:spPr>
        <p:txBody>
          <a:bodyPr vert="horz" wrap="none" lIns="0" tIns="0" rIns="0" bIns="0" rtlCol="0" anchor="ctr" anchorCtr="0"/>
          <a:lstStyle>
            <a:lvl1pPr algn="l">
              <a:defRPr sz="700">
                <a:solidFill>
                  <a:schemeClr val="bg2">
                    <a:lumMod val="75000"/>
                  </a:schemeClr>
                </a:solidFill>
              </a:defRPr>
            </a:lvl1pPr>
          </a:lstStyle>
          <a:p>
            <a:r>
              <a:rPr lang="en-US" dirty="0"/>
              <a:t>© 2019 Proofpoint. All rights reserved</a:t>
            </a:r>
          </a:p>
        </p:txBody>
      </p:sp>
      <p:sp>
        <p:nvSpPr>
          <p:cNvPr id="13" name="Slide Number Placeholder 4">
            <a:extLst>
              <a:ext uri="{FF2B5EF4-FFF2-40B4-BE49-F238E27FC236}">
                <a16:creationId xmlns:a16="http://schemas.microsoft.com/office/drawing/2014/main" id="{78AD5184-B2D6-4569-B8DC-F227BFA26DC1}"/>
              </a:ext>
            </a:extLst>
          </p:cNvPr>
          <p:cNvSpPr>
            <a:spLocks noGrp="1"/>
          </p:cNvSpPr>
          <p:nvPr>
            <p:ph type="sldNum" sz="quarter" idx="13"/>
          </p:nvPr>
        </p:nvSpPr>
        <p:spPr>
          <a:xfrm>
            <a:off x="11274663" y="6405412"/>
            <a:ext cx="304721" cy="219456"/>
          </a:xfrm>
        </p:spPr>
        <p:txBody>
          <a:bodyPr/>
          <a:lstStyle/>
          <a:p>
            <a:fld id="{00DE720E-C72B-42F0-AD69-52D60E3C605E}" type="slidenum">
              <a:rPr/>
              <a:t>‹#›</a:t>
            </a:fld>
            <a:endParaRPr/>
          </a:p>
        </p:txBody>
      </p:sp>
    </p:spTree>
    <p:extLst>
      <p:ext uri="{BB962C8B-B14F-4D97-AF65-F5344CB8AC3E}">
        <p14:creationId xmlns:p14="http://schemas.microsoft.com/office/powerpoint/2010/main" val="1077879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438" y="1351775"/>
            <a:ext cx="3520440" cy="458321"/>
          </a:xfrm>
          <a:prstGeom prst="rect">
            <a:avLst/>
          </a:prstGeom>
        </p:spPr>
        <p:txBody>
          <a:bodyPr anchor="ctr">
            <a:normAutofit/>
          </a:bodyPr>
          <a:lstStyle>
            <a:lvl1pPr marL="0" indent="0">
              <a:buNone/>
              <a:defRPr sz="2000" b="1">
                <a:solidFill>
                  <a:schemeClr val="accent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4" name="Content Placeholder 3"/>
          <p:cNvSpPr>
            <a:spLocks noGrp="1"/>
          </p:cNvSpPr>
          <p:nvPr>
            <p:ph sz="half" idx="2" hasCustomPrompt="1"/>
          </p:nvPr>
        </p:nvSpPr>
        <p:spPr>
          <a:xfrm>
            <a:off x="609438" y="1822458"/>
            <a:ext cx="3520440" cy="3951288"/>
          </a:xfrm>
          <a:prstGeom prst="rect">
            <a:avLst/>
          </a:prstGeom>
        </p:spPr>
        <p:txBody>
          <a:bodyPr>
            <a:noAutofit/>
          </a:bodyPr>
          <a:lstStyle>
            <a:lvl1pPr>
              <a:defRPr sz="2000"/>
            </a:lvl1pPr>
            <a:lvl2pPr marL="594621" indent="-239119">
              <a:defRPr sz="1800"/>
            </a:lvl2pPr>
            <a:lvl3pPr marL="835854" indent="-241234">
              <a:defRPr sz="1600"/>
            </a:lvl3pPr>
            <a:lvl4pPr marL="1077088" indent="-241234">
              <a:defRPr sz="1866"/>
            </a:lvl4pPr>
            <a:lvl5pPr>
              <a:defRPr sz="1866"/>
            </a:lvl5pPr>
            <a:lvl6pPr>
              <a:defRPr sz="2133"/>
            </a:lvl6pPr>
            <a:lvl7pPr>
              <a:defRPr sz="2133"/>
            </a:lvl7pPr>
            <a:lvl8pPr>
              <a:defRPr sz="2133"/>
            </a:lvl8pPr>
            <a:lvl9pPr>
              <a:defRPr sz="2133"/>
            </a:lvl9pPr>
          </a:lstStyle>
          <a:p>
            <a:pPr lvl="0"/>
            <a:r>
              <a:rPr lang="en-US" dirty="0"/>
              <a:t>First Level Body Text, Arial Regular, 20pt</a:t>
            </a:r>
          </a:p>
          <a:p>
            <a:pPr lvl="1"/>
            <a:r>
              <a:rPr lang="en-US" dirty="0"/>
              <a:t>Second Level Bullet, Arial Regular, 18pt.</a:t>
            </a:r>
          </a:p>
          <a:p>
            <a:pPr lvl="2"/>
            <a:r>
              <a:rPr lang="en-US" dirty="0"/>
              <a:t>Third Level Bullet, Arial Regular, 16pt.</a:t>
            </a:r>
          </a:p>
          <a:p>
            <a:pPr lvl="2"/>
            <a:r>
              <a:rPr lang="en-US" dirty="0"/>
              <a:t>Third Level Bullet, Arial Regular, 16pt.</a:t>
            </a:r>
          </a:p>
          <a:p>
            <a:pPr lvl="2"/>
            <a:endParaRPr lang="en-US" dirty="0"/>
          </a:p>
        </p:txBody>
      </p:sp>
      <p:sp>
        <p:nvSpPr>
          <p:cNvPr id="5" name="Text Placeholder 4"/>
          <p:cNvSpPr>
            <a:spLocks noGrp="1"/>
          </p:cNvSpPr>
          <p:nvPr>
            <p:ph type="body" sz="quarter" idx="3" hasCustomPrompt="1"/>
          </p:nvPr>
        </p:nvSpPr>
        <p:spPr>
          <a:xfrm>
            <a:off x="4334192" y="1351772"/>
            <a:ext cx="3520440" cy="467220"/>
          </a:xfrm>
          <a:prstGeom prst="rect">
            <a:avLst/>
          </a:prstGeom>
        </p:spPr>
        <p:txBody>
          <a:bodyPr anchor="ctr">
            <a:normAutofit/>
          </a:bodyPr>
          <a:lstStyle>
            <a:lvl1pPr marL="0" indent="0">
              <a:buNone/>
              <a:defRPr sz="2000" b="1">
                <a:solidFill>
                  <a:schemeClr val="accent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6" name="Content Placeholder 5"/>
          <p:cNvSpPr>
            <a:spLocks noGrp="1"/>
          </p:cNvSpPr>
          <p:nvPr>
            <p:ph sz="quarter" idx="4" hasCustomPrompt="1"/>
          </p:nvPr>
        </p:nvSpPr>
        <p:spPr>
          <a:xfrm>
            <a:off x="4334192" y="1822458"/>
            <a:ext cx="3520440" cy="3951288"/>
          </a:xfrm>
          <a:prstGeom prst="rect">
            <a:avLst/>
          </a:prstGeom>
        </p:spPr>
        <p:txBody>
          <a:bodyPr>
            <a:noAutofit/>
          </a:bodyPr>
          <a:lstStyle>
            <a:lvl1pPr>
              <a:defRPr sz="2000"/>
            </a:lvl1pPr>
            <a:lvl2pPr marL="594621" indent="-239119">
              <a:defRPr sz="1800"/>
            </a:lvl2pPr>
            <a:lvl3pPr marL="835854" indent="-241234">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First Level Body Text, Arial Regular, 20pt</a:t>
            </a:r>
          </a:p>
          <a:p>
            <a:pPr lvl="1"/>
            <a:r>
              <a:rPr lang="en-US" dirty="0"/>
              <a:t>Second Level Bullet, Arial Regular, 18pt.</a:t>
            </a:r>
          </a:p>
          <a:p>
            <a:pPr lvl="2"/>
            <a:r>
              <a:rPr lang="en-US" dirty="0"/>
              <a:t>Third Level Bullet, Arial Regular, 16pt.</a:t>
            </a:r>
          </a:p>
          <a:p>
            <a:pPr lvl="2"/>
            <a:r>
              <a:rPr lang="en-US" dirty="0"/>
              <a:t>Third Level Bullet, Arial Regular, 16pt.</a:t>
            </a:r>
          </a:p>
          <a:p>
            <a:pPr lvl="2"/>
            <a:endParaRPr lang="en-US" dirty="0"/>
          </a:p>
        </p:txBody>
      </p:sp>
      <p:sp>
        <p:nvSpPr>
          <p:cNvPr id="7" name="Title 1">
            <a:extLst>
              <a:ext uri="{FF2B5EF4-FFF2-40B4-BE49-F238E27FC236}">
                <a16:creationId xmlns:a16="http://schemas.microsoft.com/office/drawing/2014/main" id="{F26CE9E3-E58E-4A8B-B45E-3B5A75C5AE5E}"/>
              </a:ext>
            </a:extLst>
          </p:cNvPr>
          <p:cNvSpPr>
            <a:spLocks noGrp="1"/>
          </p:cNvSpPr>
          <p:nvPr>
            <p:ph type="title" hasCustomPrompt="1"/>
          </p:nvPr>
        </p:nvSpPr>
        <p:spPr>
          <a:xfrm>
            <a:off x="609447" y="0"/>
            <a:ext cx="10969936" cy="1216152"/>
          </a:xfrm>
        </p:spPr>
        <p:txBody>
          <a:bodyPr/>
          <a:lstStyle>
            <a:lvl1pPr>
              <a:defRPr/>
            </a:lvl1pPr>
          </a:lstStyle>
          <a:p>
            <a:r>
              <a:rPr lang="en-US" dirty="0"/>
              <a:t>Three column slide</a:t>
            </a:r>
          </a:p>
        </p:txBody>
      </p:sp>
      <p:sp>
        <p:nvSpPr>
          <p:cNvPr id="8" name="Text Placeholder 4">
            <a:extLst>
              <a:ext uri="{FF2B5EF4-FFF2-40B4-BE49-F238E27FC236}">
                <a16:creationId xmlns:a16="http://schemas.microsoft.com/office/drawing/2014/main" id="{F197DA8B-FBE5-4C9F-BE69-83F9A8576911}"/>
              </a:ext>
            </a:extLst>
          </p:cNvPr>
          <p:cNvSpPr>
            <a:spLocks noGrp="1"/>
          </p:cNvSpPr>
          <p:nvPr>
            <p:ph type="body" sz="quarter" idx="10" hasCustomPrompt="1"/>
          </p:nvPr>
        </p:nvSpPr>
        <p:spPr>
          <a:xfrm>
            <a:off x="8058943" y="1351772"/>
            <a:ext cx="3520440" cy="467220"/>
          </a:xfrm>
          <a:prstGeom prst="rect">
            <a:avLst/>
          </a:prstGeom>
        </p:spPr>
        <p:txBody>
          <a:bodyPr anchor="ctr">
            <a:normAutofit/>
          </a:bodyPr>
          <a:lstStyle>
            <a:lvl1pPr marL="0" indent="0">
              <a:buNone/>
              <a:defRPr sz="2000" b="1">
                <a:solidFill>
                  <a:schemeClr val="accent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9" name="Content Placeholder 5">
            <a:extLst>
              <a:ext uri="{FF2B5EF4-FFF2-40B4-BE49-F238E27FC236}">
                <a16:creationId xmlns:a16="http://schemas.microsoft.com/office/drawing/2014/main" id="{30B83254-3283-4FBA-8784-26D5E5DEF5CE}"/>
              </a:ext>
            </a:extLst>
          </p:cNvPr>
          <p:cNvSpPr>
            <a:spLocks noGrp="1"/>
          </p:cNvSpPr>
          <p:nvPr>
            <p:ph sz="quarter" idx="11" hasCustomPrompt="1"/>
          </p:nvPr>
        </p:nvSpPr>
        <p:spPr>
          <a:xfrm>
            <a:off x="8058943" y="1822458"/>
            <a:ext cx="3520440" cy="3951288"/>
          </a:xfrm>
          <a:prstGeom prst="rect">
            <a:avLst/>
          </a:prstGeom>
        </p:spPr>
        <p:txBody>
          <a:bodyPr>
            <a:noAutofit/>
          </a:bodyPr>
          <a:lstStyle>
            <a:lvl1pPr>
              <a:defRPr sz="2000"/>
            </a:lvl1pPr>
            <a:lvl2pPr marL="594621" indent="-239119">
              <a:defRPr sz="1800"/>
            </a:lvl2pPr>
            <a:lvl3pPr marL="835854" indent="-241234">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First Level Body Text, Arial Regular, 20pt</a:t>
            </a:r>
          </a:p>
          <a:p>
            <a:pPr lvl="1"/>
            <a:r>
              <a:rPr lang="en-US" dirty="0"/>
              <a:t>Second Level Bullet, Arial Regular, 18pt.</a:t>
            </a:r>
          </a:p>
          <a:p>
            <a:pPr lvl="2"/>
            <a:r>
              <a:rPr lang="en-US" dirty="0"/>
              <a:t>Third Level Bullet, Arial Regular, 16pt.</a:t>
            </a:r>
          </a:p>
          <a:p>
            <a:pPr lvl="2"/>
            <a:r>
              <a:rPr lang="en-US" dirty="0"/>
              <a:t>Third Level Bullet, Arial Regular, 16pt.</a:t>
            </a:r>
          </a:p>
          <a:p>
            <a:pPr lvl="2"/>
            <a:endParaRPr lang="en-US" dirty="0"/>
          </a:p>
        </p:txBody>
      </p:sp>
      <p:sp>
        <p:nvSpPr>
          <p:cNvPr id="10" name="Footer Placeholder 4">
            <a:extLst>
              <a:ext uri="{FF2B5EF4-FFF2-40B4-BE49-F238E27FC236}">
                <a16:creationId xmlns:a16="http://schemas.microsoft.com/office/drawing/2014/main" id="{E4EEBBE7-2EFF-432F-A61B-C39C6341085B}"/>
              </a:ext>
            </a:extLst>
          </p:cNvPr>
          <p:cNvSpPr>
            <a:spLocks noGrp="1"/>
          </p:cNvSpPr>
          <p:nvPr>
            <p:ph type="ftr" sz="quarter" idx="12"/>
          </p:nvPr>
        </p:nvSpPr>
        <p:spPr>
          <a:xfrm>
            <a:off x="2621481" y="6373992"/>
            <a:ext cx="4572000" cy="219456"/>
          </a:xfrm>
          <a:prstGeom prst="rect">
            <a:avLst/>
          </a:prstGeom>
        </p:spPr>
        <p:txBody>
          <a:bodyPr vert="horz" wrap="none" lIns="0" tIns="0" rIns="0" bIns="0" rtlCol="0" anchor="ctr" anchorCtr="0"/>
          <a:lstStyle>
            <a:lvl1pPr algn="l">
              <a:defRPr sz="700">
                <a:solidFill>
                  <a:schemeClr val="bg2">
                    <a:lumMod val="75000"/>
                  </a:schemeClr>
                </a:solidFill>
              </a:defRPr>
            </a:lvl1pPr>
          </a:lstStyle>
          <a:p>
            <a:r>
              <a:rPr lang="en-US" dirty="0"/>
              <a:t>© 2019 Proofpoint. All rights reserved</a:t>
            </a:r>
          </a:p>
        </p:txBody>
      </p:sp>
      <p:sp>
        <p:nvSpPr>
          <p:cNvPr id="11" name="Slide Number Placeholder 4">
            <a:extLst>
              <a:ext uri="{FF2B5EF4-FFF2-40B4-BE49-F238E27FC236}">
                <a16:creationId xmlns:a16="http://schemas.microsoft.com/office/drawing/2014/main" id="{752AE1DE-AF31-4744-AD4B-897429F4499E}"/>
              </a:ext>
            </a:extLst>
          </p:cNvPr>
          <p:cNvSpPr>
            <a:spLocks noGrp="1"/>
          </p:cNvSpPr>
          <p:nvPr>
            <p:ph type="sldNum" sz="quarter" idx="13"/>
          </p:nvPr>
        </p:nvSpPr>
        <p:spPr>
          <a:xfrm>
            <a:off x="11274663" y="6405412"/>
            <a:ext cx="304721" cy="219456"/>
          </a:xfrm>
        </p:spPr>
        <p:txBody>
          <a:bodyPr/>
          <a:lstStyle/>
          <a:p>
            <a:fld id="{00DE720E-C72B-42F0-AD69-52D60E3C605E}" type="slidenum">
              <a:rPr/>
              <a:t>‹#›</a:t>
            </a:fld>
            <a:endParaRPr/>
          </a:p>
        </p:txBody>
      </p:sp>
    </p:spTree>
    <p:extLst>
      <p:ext uri="{BB962C8B-B14F-4D97-AF65-F5344CB8AC3E}">
        <p14:creationId xmlns:p14="http://schemas.microsoft.com/office/powerpoint/2010/main" val="26930767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ur columns">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438" y="1351775"/>
            <a:ext cx="2651760" cy="458321"/>
          </a:xfrm>
          <a:prstGeom prst="rect">
            <a:avLst/>
          </a:prstGeom>
        </p:spPr>
        <p:txBody>
          <a:bodyPr anchor="ctr">
            <a:normAutofit/>
          </a:bodyPr>
          <a:lstStyle>
            <a:lvl1pPr marL="0" indent="0">
              <a:buNone/>
              <a:defRPr sz="2000" b="1">
                <a:solidFill>
                  <a:schemeClr val="accent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4" name="Content Placeholder 3"/>
          <p:cNvSpPr>
            <a:spLocks noGrp="1"/>
          </p:cNvSpPr>
          <p:nvPr>
            <p:ph sz="half" idx="2" hasCustomPrompt="1"/>
          </p:nvPr>
        </p:nvSpPr>
        <p:spPr>
          <a:xfrm>
            <a:off x="609438" y="1822458"/>
            <a:ext cx="2651760" cy="3951288"/>
          </a:xfrm>
          <a:prstGeom prst="rect">
            <a:avLst/>
          </a:prstGeom>
        </p:spPr>
        <p:txBody>
          <a:bodyPr>
            <a:noAutofit/>
          </a:bodyPr>
          <a:lstStyle>
            <a:lvl1pPr>
              <a:defRPr sz="2000"/>
            </a:lvl1pPr>
            <a:lvl2pPr marL="594621" indent="-239119">
              <a:defRPr sz="1800"/>
            </a:lvl2pPr>
            <a:lvl3pPr marL="835854" indent="-241234">
              <a:defRPr sz="1600"/>
            </a:lvl3pPr>
            <a:lvl4pPr marL="1077088" indent="-241234">
              <a:defRPr sz="1866"/>
            </a:lvl4pPr>
            <a:lvl5pPr>
              <a:defRPr sz="1866"/>
            </a:lvl5pPr>
            <a:lvl6pPr>
              <a:defRPr sz="2133"/>
            </a:lvl6pPr>
            <a:lvl7pPr>
              <a:defRPr sz="2133"/>
            </a:lvl7pPr>
            <a:lvl8pPr>
              <a:defRPr sz="2133"/>
            </a:lvl8pPr>
            <a:lvl9pPr>
              <a:defRPr sz="2133"/>
            </a:lvl9pPr>
          </a:lstStyle>
          <a:p>
            <a:pPr lvl="0"/>
            <a:r>
              <a:rPr lang="en-US" dirty="0"/>
              <a:t>First Level Body Text, Arial Regular, 20pt</a:t>
            </a:r>
          </a:p>
          <a:p>
            <a:pPr lvl="1"/>
            <a:r>
              <a:rPr lang="en-US" dirty="0"/>
              <a:t>Second Level Bullet, Arial Regular, 18pt.</a:t>
            </a:r>
          </a:p>
          <a:p>
            <a:pPr lvl="2"/>
            <a:r>
              <a:rPr lang="en-US" dirty="0"/>
              <a:t>Third Level Bullet, Arial Regular, 16pt.</a:t>
            </a:r>
          </a:p>
          <a:p>
            <a:pPr lvl="2"/>
            <a:r>
              <a:rPr lang="en-US" dirty="0"/>
              <a:t>Third Level Bullet, Arial Regular, 16pt.</a:t>
            </a:r>
          </a:p>
          <a:p>
            <a:pPr lvl="2"/>
            <a:endParaRPr lang="en-US" dirty="0"/>
          </a:p>
        </p:txBody>
      </p:sp>
      <p:sp>
        <p:nvSpPr>
          <p:cNvPr id="5" name="Text Placeholder 4"/>
          <p:cNvSpPr>
            <a:spLocks noGrp="1"/>
          </p:cNvSpPr>
          <p:nvPr>
            <p:ph type="body" sz="quarter" idx="3" hasCustomPrompt="1"/>
          </p:nvPr>
        </p:nvSpPr>
        <p:spPr>
          <a:xfrm>
            <a:off x="3382168" y="1351772"/>
            <a:ext cx="2651760" cy="467220"/>
          </a:xfrm>
          <a:prstGeom prst="rect">
            <a:avLst/>
          </a:prstGeom>
        </p:spPr>
        <p:txBody>
          <a:bodyPr anchor="ctr">
            <a:normAutofit/>
          </a:bodyPr>
          <a:lstStyle>
            <a:lvl1pPr marL="0" indent="0">
              <a:buNone/>
              <a:defRPr sz="2000" b="1">
                <a:solidFill>
                  <a:schemeClr val="accent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6" name="Content Placeholder 5"/>
          <p:cNvSpPr>
            <a:spLocks noGrp="1"/>
          </p:cNvSpPr>
          <p:nvPr>
            <p:ph sz="quarter" idx="4" hasCustomPrompt="1"/>
          </p:nvPr>
        </p:nvSpPr>
        <p:spPr>
          <a:xfrm>
            <a:off x="3382168" y="1822458"/>
            <a:ext cx="2651760" cy="3951288"/>
          </a:xfrm>
          <a:prstGeom prst="rect">
            <a:avLst/>
          </a:prstGeom>
        </p:spPr>
        <p:txBody>
          <a:bodyPr>
            <a:noAutofit/>
          </a:bodyPr>
          <a:lstStyle>
            <a:lvl1pPr>
              <a:defRPr sz="2000"/>
            </a:lvl1pPr>
            <a:lvl2pPr marL="594621" indent="-239119">
              <a:defRPr sz="1800"/>
            </a:lvl2pPr>
            <a:lvl3pPr marL="835854" indent="-241234">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First Level Body Text, Arial Regular, 20pt</a:t>
            </a:r>
          </a:p>
          <a:p>
            <a:pPr lvl="1"/>
            <a:r>
              <a:rPr lang="en-US" dirty="0"/>
              <a:t>Second Level Bullet, Arial Regular, 18pt.</a:t>
            </a:r>
          </a:p>
          <a:p>
            <a:pPr lvl="2"/>
            <a:r>
              <a:rPr lang="en-US" dirty="0"/>
              <a:t>Third Level Bullet, Arial Regular, 16pt.</a:t>
            </a:r>
          </a:p>
          <a:p>
            <a:pPr lvl="2"/>
            <a:r>
              <a:rPr lang="en-US" dirty="0"/>
              <a:t>Third Level Bullet, Arial Regular, 16pt.</a:t>
            </a:r>
          </a:p>
          <a:p>
            <a:pPr lvl="2"/>
            <a:endParaRPr lang="en-US" dirty="0"/>
          </a:p>
        </p:txBody>
      </p:sp>
      <p:sp>
        <p:nvSpPr>
          <p:cNvPr id="7" name="Title 1">
            <a:extLst>
              <a:ext uri="{FF2B5EF4-FFF2-40B4-BE49-F238E27FC236}">
                <a16:creationId xmlns:a16="http://schemas.microsoft.com/office/drawing/2014/main" id="{F26CE9E3-E58E-4A8B-B45E-3B5A75C5AE5E}"/>
              </a:ext>
            </a:extLst>
          </p:cNvPr>
          <p:cNvSpPr>
            <a:spLocks noGrp="1"/>
          </p:cNvSpPr>
          <p:nvPr>
            <p:ph type="title" hasCustomPrompt="1"/>
          </p:nvPr>
        </p:nvSpPr>
        <p:spPr>
          <a:xfrm>
            <a:off x="609447" y="0"/>
            <a:ext cx="10969936" cy="1216152"/>
          </a:xfrm>
        </p:spPr>
        <p:txBody>
          <a:bodyPr/>
          <a:lstStyle>
            <a:lvl1pPr>
              <a:defRPr/>
            </a:lvl1pPr>
          </a:lstStyle>
          <a:p>
            <a:r>
              <a:rPr lang="en-US" dirty="0"/>
              <a:t>Four column slide</a:t>
            </a:r>
          </a:p>
        </p:txBody>
      </p:sp>
      <p:sp>
        <p:nvSpPr>
          <p:cNvPr id="8" name="Text Placeholder 4">
            <a:extLst>
              <a:ext uri="{FF2B5EF4-FFF2-40B4-BE49-F238E27FC236}">
                <a16:creationId xmlns:a16="http://schemas.microsoft.com/office/drawing/2014/main" id="{F197DA8B-FBE5-4C9F-BE69-83F9A8576911}"/>
              </a:ext>
            </a:extLst>
          </p:cNvPr>
          <p:cNvSpPr>
            <a:spLocks noGrp="1"/>
          </p:cNvSpPr>
          <p:nvPr>
            <p:ph type="body" sz="quarter" idx="10" hasCustomPrompt="1"/>
          </p:nvPr>
        </p:nvSpPr>
        <p:spPr>
          <a:xfrm>
            <a:off x="6154898" y="1351772"/>
            <a:ext cx="2651760" cy="467220"/>
          </a:xfrm>
          <a:prstGeom prst="rect">
            <a:avLst/>
          </a:prstGeom>
        </p:spPr>
        <p:txBody>
          <a:bodyPr anchor="ctr">
            <a:normAutofit/>
          </a:bodyPr>
          <a:lstStyle>
            <a:lvl1pPr marL="0" indent="0">
              <a:buNone/>
              <a:defRPr sz="2000" b="1">
                <a:solidFill>
                  <a:schemeClr val="accent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9" name="Content Placeholder 5">
            <a:extLst>
              <a:ext uri="{FF2B5EF4-FFF2-40B4-BE49-F238E27FC236}">
                <a16:creationId xmlns:a16="http://schemas.microsoft.com/office/drawing/2014/main" id="{30B83254-3283-4FBA-8784-26D5E5DEF5CE}"/>
              </a:ext>
            </a:extLst>
          </p:cNvPr>
          <p:cNvSpPr>
            <a:spLocks noGrp="1"/>
          </p:cNvSpPr>
          <p:nvPr>
            <p:ph sz="quarter" idx="11" hasCustomPrompt="1"/>
          </p:nvPr>
        </p:nvSpPr>
        <p:spPr>
          <a:xfrm>
            <a:off x="6154898" y="1822458"/>
            <a:ext cx="2651760" cy="3951288"/>
          </a:xfrm>
          <a:prstGeom prst="rect">
            <a:avLst/>
          </a:prstGeom>
        </p:spPr>
        <p:txBody>
          <a:bodyPr>
            <a:noAutofit/>
          </a:bodyPr>
          <a:lstStyle>
            <a:lvl1pPr>
              <a:defRPr sz="2000"/>
            </a:lvl1pPr>
            <a:lvl2pPr marL="594621" indent="-239119">
              <a:defRPr sz="1800"/>
            </a:lvl2pPr>
            <a:lvl3pPr marL="835854" indent="-241234">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First Level Body Text, Arial Regular, 20pt</a:t>
            </a:r>
          </a:p>
          <a:p>
            <a:pPr lvl="1"/>
            <a:r>
              <a:rPr lang="en-US" dirty="0"/>
              <a:t>Second Level Bullet, Arial Regular, 18pt.</a:t>
            </a:r>
          </a:p>
          <a:p>
            <a:pPr lvl="2"/>
            <a:r>
              <a:rPr lang="en-US" dirty="0"/>
              <a:t>Third Level Bullet, Arial Regular, 16pt.</a:t>
            </a:r>
          </a:p>
          <a:p>
            <a:pPr lvl="2"/>
            <a:r>
              <a:rPr lang="en-US" dirty="0"/>
              <a:t>Third Level Bullet, Arial Regular, 16pt.</a:t>
            </a:r>
          </a:p>
          <a:p>
            <a:pPr lvl="2"/>
            <a:endParaRPr lang="en-US" dirty="0"/>
          </a:p>
        </p:txBody>
      </p:sp>
      <p:sp>
        <p:nvSpPr>
          <p:cNvPr id="10" name="Footer Placeholder 4">
            <a:extLst>
              <a:ext uri="{FF2B5EF4-FFF2-40B4-BE49-F238E27FC236}">
                <a16:creationId xmlns:a16="http://schemas.microsoft.com/office/drawing/2014/main" id="{E4EEBBE7-2EFF-432F-A61B-C39C6341085B}"/>
              </a:ext>
            </a:extLst>
          </p:cNvPr>
          <p:cNvSpPr>
            <a:spLocks noGrp="1"/>
          </p:cNvSpPr>
          <p:nvPr>
            <p:ph type="ftr" sz="quarter" idx="12"/>
          </p:nvPr>
        </p:nvSpPr>
        <p:spPr>
          <a:xfrm>
            <a:off x="2621481" y="6373992"/>
            <a:ext cx="4572000" cy="219456"/>
          </a:xfrm>
          <a:prstGeom prst="rect">
            <a:avLst/>
          </a:prstGeom>
        </p:spPr>
        <p:txBody>
          <a:bodyPr vert="horz" wrap="none" lIns="0" tIns="0" rIns="0" bIns="0" rtlCol="0" anchor="ctr" anchorCtr="0"/>
          <a:lstStyle>
            <a:lvl1pPr algn="l">
              <a:defRPr sz="700">
                <a:solidFill>
                  <a:schemeClr val="bg2">
                    <a:lumMod val="75000"/>
                  </a:schemeClr>
                </a:solidFill>
              </a:defRPr>
            </a:lvl1pPr>
          </a:lstStyle>
          <a:p>
            <a:r>
              <a:rPr lang="en-US" dirty="0"/>
              <a:t>© 2019 Proofpoint. All rights reserved</a:t>
            </a:r>
          </a:p>
        </p:txBody>
      </p:sp>
      <p:sp>
        <p:nvSpPr>
          <p:cNvPr id="11" name="Text Placeholder 4">
            <a:extLst>
              <a:ext uri="{FF2B5EF4-FFF2-40B4-BE49-F238E27FC236}">
                <a16:creationId xmlns:a16="http://schemas.microsoft.com/office/drawing/2014/main" id="{95B97ECA-0E09-4B88-BFA4-F7FB954F9CC5}"/>
              </a:ext>
            </a:extLst>
          </p:cNvPr>
          <p:cNvSpPr>
            <a:spLocks noGrp="1"/>
          </p:cNvSpPr>
          <p:nvPr>
            <p:ph type="body" sz="quarter" idx="13" hasCustomPrompt="1"/>
          </p:nvPr>
        </p:nvSpPr>
        <p:spPr>
          <a:xfrm>
            <a:off x="8927628" y="1351772"/>
            <a:ext cx="2651760" cy="467220"/>
          </a:xfrm>
          <a:prstGeom prst="rect">
            <a:avLst/>
          </a:prstGeom>
        </p:spPr>
        <p:txBody>
          <a:bodyPr anchor="ctr">
            <a:normAutofit/>
          </a:bodyPr>
          <a:lstStyle>
            <a:lvl1pPr marL="0" indent="0">
              <a:buNone/>
              <a:defRPr sz="2000" b="1">
                <a:solidFill>
                  <a:schemeClr val="accent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12" name="Content Placeholder 5">
            <a:extLst>
              <a:ext uri="{FF2B5EF4-FFF2-40B4-BE49-F238E27FC236}">
                <a16:creationId xmlns:a16="http://schemas.microsoft.com/office/drawing/2014/main" id="{8AC7D4AE-4371-4C80-A3CA-ECDA4C300EE1}"/>
              </a:ext>
            </a:extLst>
          </p:cNvPr>
          <p:cNvSpPr>
            <a:spLocks noGrp="1"/>
          </p:cNvSpPr>
          <p:nvPr>
            <p:ph sz="quarter" idx="14" hasCustomPrompt="1"/>
          </p:nvPr>
        </p:nvSpPr>
        <p:spPr>
          <a:xfrm>
            <a:off x="8927628" y="1822458"/>
            <a:ext cx="2651760" cy="3951288"/>
          </a:xfrm>
          <a:prstGeom prst="rect">
            <a:avLst/>
          </a:prstGeom>
        </p:spPr>
        <p:txBody>
          <a:bodyPr>
            <a:noAutofit/>
          </a:bodyPr>
          <a:lstStyle>
            <a:lvl1pPr>
              <a:defRPr sz="2000"/>
            </a:lvl1pPr>
            <a:lvl2pPr marL="594621" indent="-239119">
              <a:defRPr sz="1800"/>
            </a:lvl2pPr>
            <a:lvl3pPr marL="835854" indent="-241234">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First Level Body Text, Arial Regular, 20pt</a:t>
            </a:r>
          </a:p>
          <a:p>
            <a:pPr lvl="1"/>
            <a:r>
              <a:rPr lang="en-US" dirty="0"/>
              <a:t>Second Level Bullet, Arial Regular, 18pt.</a:t>
            </a:r>
          </a:p>
          <a:p>
            <a:pPr lvl="2"/>
            <a:r>
              <a:rPr lang="en-US" dirty="0"/>
              <a:t>Third Level Bullet, Arial Regular, 16pt.</a:t>
            </a:r>
          </a:p>
          <a:p>
            <a:pPr lvl="2"/>
            <a:r>
              <a:rPr lang="en-US" dirty="0"/>
              <a:t>Third Level Bullet, Arial Regular, 16pt.</a:t>
            </a:r>
          </a:p>
          <a:p>
            <a:pPr lvl="2"/>
            <a:endParaRPr lang="en-US" dirty="0"/>
          </a:p>
        </p:txBody>
      </p:sp>
      <p:sp>
        <p:nvSpPr>
          <p:cNvPr id="13" name="Slide Number Placeholder 4">
            <a:extLst>
              <a:ext uri="{FF2B5EF4-FFF2-40B4-BE49-F238E27FC236}">
                <a16:creationId xmlns:a16="http://schemas.microsoft.com/office/drawing/2014/main" id="{7A7915CE-911B-4424-B495-0D5D2DB69671}"/>
              </a:ext>
            </a:extLst>
          </p:cNvPr>
          <p:cNvSpPr>
            <a:spLocks noGrp="1"/>
          </p:cNvSpPr>
          <p:nvPr>
            <p:ph type="sldNum" sz="quarter" idx="15"/>
          </p:nvPr>
        </p:nvSpPr>
        <p:spPr>
          <a:xfrm>
            <a:off x="11274663" y="6405412"/>
            <a:ext cx="304721" cy="219456"/>
          </a:xfrm>
        </p:spPr>
        <p:txBody>
          <a:bodyPr/>
          <a:lstStyle/>
          <a:p>
            <a:fld id="{00DE720E-C72B-42F0-AD69-52D60E3C605E}" type="slidenum">
              <a:rPr/>
              <a:t>‹#›</a:t>
            </a:fld>
            <a:endParaRPr/>
          </a:p>
        </p:txBody>
      </p:sp>
    </p:spTree>
    <p:extLst>
      <p:ext uri="{BB962C8B-B14F-4D97-AF65-F5344CB8AC3E}">
        <p14:creationId xmlns:p14="http://schemas.microsoft.com/office/powerpoint/2010/main" val="23617745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Subtitles &amp; Four Columns">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437" y="1351775"/>
            <a:ext cx="5424485" cy="458321"/>
          </a:xfrm>
          <a:prstGeom prst="rect">
            <a:avLst/>
          </a:prstGeom>
        </p:spPr>
        <p:txBody>
          <a:bodyPr anchor="ctr">
            <a:normAutofit/>
          </a:bodyPr>
          <a:lstStyle>
            <a:lvl1pPr marL="0" indent="0">
              <a:buNone/>
              <a:defRPr sz="2000" b="1">
                <a:solidFill>
                  <a:schemeClr val="accent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4" name="Content Placeholder 3"/>
          <p:cNvSpPr>
            <a:spLocks noGrp="1"/>
          </p:cNvSpPr>
          <p:nvPr>
            <p:ph sz="half" idx="2" hasCustomPrompt="1"/>
          </p:nvPr>
        </p:nvSpPr>
        <p:spPr>
          <a:xfrm>
            <a:off x="609438" y="1822458"/>
            <a:ext cx="2651760" cy="3951288"/>
          </a:xfrm>
          <a:prstGeom prst="rect">
            <a:avLst/>
          </a:prstGeom>
        </p:spPr>
        <p:txBody>
          <a:bodyPr>
            <a:noAutofit/>
          </a:bodyPr>
          <a:lstStyle>
            <a:lvl1pPr>
              <a:defRPr sz="2000"/>
            </a:lvl1pPr>
            <a:lvl2pPr marL="594621" indent="-239119">
              <a:defRPr sz="1800"/>
            </a:lvl2pPr>
            <a:lvl3pPr marL="835854" indent="-241234">
              <a:defRPr sz="1600"/>
            </a:lvl3pPr>
            <a:lvl4pPr marL="1077088" indent="-241234">
              <a:defRPr sz="1866"/>
            </a:lvl4pPr>
            <a:lvl5pPr>
              <a:defRPr sz="1866"/>
            </a:lvl5pPr>
            <a:lvl6pPr>
              <a:defRPr sz="2133"/>
            </a:lvl6pPr>
            <a:lvl7pPr>
              <a:defRPr sz="2133"/>
            </a:lvl7pPr>
            <a:lvl8pPr>
              <a:defRPr sz="2133"/>
            </a:lvl8pPr>
            <a:lvl9pPr>
              <a:defRPr sz="2133"/>
            </a:lvl9pPr>
          </a:lstStyle>
          <a:p>
            <a:pPr lvl="0"/>
            <a:r>
              <a:rPr lang="en-US" dirty="0"/>
              <a:t>First Level Body Text, Arial Regular, 20pt</a:t>
            </a:r>
          </a:p>
          <a:p>
            <a:pPr lvl="1"/>
            <a:r>
              <a:rPr lang="en-US" dirty="0"/>
              <a:t>Second Level Bullet, Arial Regular, 18pt.</a:t>
            </a:r>
          </a:p>
          <a:p>
            <a:pPr lvl="2"/>
            <a:r>
              <a:rPr lang="en-US" dirty="0"/>
              <a:t>Third Level Bullet, Arial Regular, 16pt.</a:t>
            </a:r>
          </a:p>
          <a:p>
            <a:pPr lvl="2"/>
            <a:r>
              <a:rPr lang="en-US" dirty="0"/>
              <a:t>Third Level Bullet, Arial Regular, 16pt.</a:t>
            </a:r>
          </a:p>
          <a:p>
            <a:pPr lvl="2"/>
            <a:endParaRPr lang="en-US" dirty="0"/>
          </a:p>
        </p:txBody>
      </p:sp>
      <p:sp>
        <p:nvSpPr>
          <p:cNvPr id="6" name="Content Placeholder 5"/>
          <p:cNvSpPr>
            <a:spLocks noGrp="1"/>
          </p:cNvSpPr>
          <p:nvPr>
            <p:ph sz="quarter" idx="4" hasCustomPrompt="1"/>
          </p:nvPr>
        </p:nvSpPr>
        <p:spPr>
          <a:xfrm>
            <a:off x="3382168" y="1822458"/>
            <a:ext cx="2651760" cy="3951288"/>
          </a:xfrm>
          <a:prstGeom prst="rect">
            <a:avLst/>
          </a:prstGeom>
        </p:spPr>
        <p:txBody>
          <a:bodyPr>
            <a:noAutofit/>
          </a:bodyPr>
          <a:lstStyle>
            <a:lvl1pPr>
              <a:defRPr sz="2000"/>
            </a:lvl1pPr>
            <a:lvl2pPr marL="594621" indent="-239119">
              <a:defRPr sz="1800"/>
            </a:lvl2pPr>
            <a:lvl3pPr marL="835854" indent="-241234">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First Level Body Text, Arial Regular, 20pt</a:t>
            </a:r>
          </a:p>
          <a:p>
            <a:pPr lvl="1"/>
            <a:r>
              <a:rPr lang="en-US" dirty="0"/>
              <a:t>Second Level Bullet, Arial Regular, 18pt.</a:t>
            </a:r>
          </a:p>
          <a:p>
            <a:pPr lvl="2"/>
            <a:r>
              <a:rPr lang="en-US" dirty="0"/>
              <a:t>Third Level Bullet, Arial Regular, 16pt.</a:t>
            </a:r>
          </a:p>
          <a:p>
            <a:pPr lvl="2"/>
            <a:r>
              <a:rPr lang="en-US" dirty="0"/>
              <a:t>Third Level Bullet, Arial Regular, 16pt.</a:t>
            </a:r>
          </a:p>
          <a:p>
            <a:pPr lvl="2"/>
            <a:endParaRPr lang="en-US" dirty="0"/>
          </a:p>
        </p:txBody>
      </p:sp>
      <p:sp>
        <p:nvSpPr>
          <p:cNvPr id="7" name="Title 1">
            <a:extLst>
              <a:ext uri="{FF2B5EF4-FFF2-40B4-BE49-F238E27FC236}">
                <a16:creationId xmlns:a16="http://schemas.microsoft.com/office/drawing/2014/main" id="{F26CE9E3-E58E-4A8B-B45E-3B5A75C5AE5E}"/>
              </a:ext>
            </a:extLst>
          </p:cNvPr>
          <p:cNvSpPr>
            <a:spLocks noGrp="1"/>
          </p:cNvSpPr>
          <p:nvPr>
            <p:ph type="title" hasCustomPrompt="1"/>
          </p:nvPr>
        </p:nvSpPr>
        <p:spPr>
          <a:xfrm>
            <a:off x="609447" y="0"/>
            <a:ext cx="10969936" cy="1216152"/>
          </a:xfrm>
        </p:spPr>
        <p:txBody>
          <a:bodyPr/>
          <a:lstStyle>
            <a:lvl1pPr>
              <a:defRPr/>
            </a:lvl1pPr>
          </a:lstStyle>
          <a:p>
            <a:r>
              <a:rPr lang="en-US" dirty="0"/>
              <a:t>Four column slide</a:t>
            </a:r>
          </a:p>
        </p:txBody>
      </p:sp>
      <p:sp>
        <p:nvSpPr>
          <p:cNvPr id="8" name="Text Placeholder 4">
            <a:extLst>
              <a:ext uri="{FF2B5EF4-FFF2-40B4-BE49-F238E27FC236}">
                <a16:creationId xmlns:a16="http://schemas.microsoft.com/office/drawing/2014/main" id="{F197DA8B-FBE5-4C9F-BE69-83F9A8576911}"/>
              </a:ext>
            </a:extLst>
          </p:cNvPr>
          <p:cNvSpPr>
            <a:spLocks noGrp="1"/>
          </p:cNvSpPr>
          <p:nvPr>
            <p:ph type="body" sz="quarter" idx="10" hasCustomPrompt="1"/>
          </p:nvPr>
        </p:nvSpPr>
        <p:spPr>
          <a:xfrm>
            <a:off x="6154897" y="1351772"/>
            <a:ext cx="5424485" cy="467220"/>
          </a:xfrm>
          <a:prstGeom prst="rect">
            <a:avLst/>
          </a:prstGeom>
        </p:spPr>
        <p:txBody>
          <a:bodyPr anchor="ctr">
            <a:normAutofit/>
          </a:bodyPr>
          <a:lstStyle>
            <a:lvl1pPr marL="0" indent="0">
              <a:buNone/>
              <a:defRPr sz="2000" b="1">
                <a:solidFill>
                  <a:schemeClr val="accent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9" name="Content Placeholder 5">
            <a:extLst>
              <a:ext uri="{FF2B5EF4-FFF2-40B4-BE49-F238E27FC236}">
                <a16:creationId xmlns:a16="http://schemas.microsoft.com/office/drawing/2014/main" id="{30B83254-3283-4FBA-8784-26D5E5DEF5CE}"/>
              </a:ext>
            </a:extLst>
          </p:cNvPr>
          <p:cNvSpPr>
            <a:spLocks noGrp="1"/>
          </p:cNvSpPr>
          <p:nvPr>
            <p:ph sz="quarter" idx="11" hasCustomPrompt="1"/>
          </p:nvPr>
        </p:nvSpPr>
        <p:spPr>
          <a:xfrm>
            <a:off x="6154898" y="1822458"/>
            <a:ext cx="2651760" cy="3951288"/>
          </a:xfrm>
          <a:prstGeom prst="rect">
            <a:avLst/>
          </a:prstGeom>
        </p:spPr>
        <p:txBody>
          <a:bodyPr>
            <a:noAutofit/>
          </a:bodyPr>
          <a:lstStyle>
            <a:lvl1pPr>
              <a:defRPr sz="2000"/>
            </a:lvl1pPr>
            <a:lvl2pPr marL="594621" indent="-239119">
              <a:defRPr sz="1800"/>
            </a:lvl2pPr>
            <a:lvl3pPr marL="835854" indent="-241234">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First Level Body Text, Arial Regular, 20pt</a:t>
            </a:r>
          </a:p>
          <a:p>
            <a:pPr lvl="1"/>
            <a:r>
              <a:rPr lang="en-US" dirty="0"/>
              <a:t>Second Level Bullet, Arial Regular, 18pt.</a:t>
            </a:r>
          </a:p>
          <a:p>
            <a:pPr lvl="2"/>
            <a:r>
              <a:rPr lang="en-US" dirty="0"/>
              <a:t>Third Level Bullet, Arial Regular, 16pt.</a:t>
            </a:r>
          </a:p>
          <a:p>
            <a:pPr lvl="2"/>
            <a:r>
              <a:rPr lang="en-US" dirty="0"/>
              <a:t>Third Level Bullet, Arial Regular, 16pt.</a:t>
            </a:r>
          </a:p>
          <a:p>
            <a:pPr lvl="2"/>
            <a:endParaRPr lang="en-US" dirty="0"/>
          </a:p>
        </p:txBody>
      </p:sp>
      <p:sp>
        <p:nvSpPr>
          <p:cNvPr id="10" name="Footer Placeholder 4">
            <a:extLst>
              <a:ext uri="{FF2B5EF4-FFF2-40B4-BE49-F238E27FC236}">
                <a16:creationId xmlns:a16="http://schemas.microsoft.com/office/drawing/2014/main" id="{E4EEBBE7-2EFF-432F-A61B-C39C6341085B}"/>
              </a:ext>
            </a:extLst>
          </p:cNvPr>
          <p:cNvSpPr>
            <a:spLocks noGrp="1"/>
          </p:cNvSpPr>
          <p:nvPr>
            <p:ph type="ftr" sz="quarter" idx="12"/>
          </p:nvPr>
        </p:nvSpPr>
        <p:spPr>
          <a:xfrm>
            <a:off x="2621481" y="6373992"/>
            <a:ext cx="4572000" cy="219456"/>
          </a:xfrm>
          <a:prstGeom prst="rect">
            <a:avLst/>
          </a:prstGeom>
        </p:spPr>
        <p:txBody>
          <a:bodyPr vert="horz" wrap="none" lIns="0" tIns="0" rIns="0" bIns="0" rtlCol="0" anchor="ctr" anchorCtr="0"/>
          <a:lstStyle>
            <a:lvl1pPr algn="l">
              <a:defRPr sz="700">
                <a:solidFill>
                  <a:schemeClr val="bg2">
                    <a:lumMod val="75000"/>
                  </a:schemeClr>
                </a:solidFill>
              </a:defRPr>
            </a:lvl1pPr>
          </a:lstStyle>
          <a:p>
            <a:r>
              <a:rPr lang="en-US" dirty="0"/>
              <a:t>© 2019 Proofpoint. All rights reserved</a:t>
            </a:r>
          </a:p>
        </p:txBody>
      </p:sp>
      <p:sp>
        <p:nvSpPr>
          <p:cNvPr id="12" name="Content Placeholder 5">
            <a:extLst>
              <a:ext uri="{FF2B5EF4-FFF2-40B4-BE49-F238E27FC236}">
                <a16:creationId xmlns:a16="http://schemas.microsoft.com/office/drawing/2014/main" id="{8AC7D4AE-4371-4C80-A3CA-ECDA4C300EE1}"/>
              </a:ext>
            </a:extLst>
          </p:cNvPr>
          <p:cNvSpPr>
            <a:spLocks noGrp="1"/>
          </p:cNvSpPr>
          <p:nvPr>
            <p:ph sz="quarter" idx="14" hasCustomPrompt="1"/>
          </p:nvPr>
        </p:nvSpPr>
        <p:spPr>
          <a:xfrm>
            <a:off x="8927628" y="1822458"/>
            <a:ext cx="2651760" cy="3951288"/>
          </a:xfrm>
          <a:prstGeom prst="rect">
            <a:avLst/>
          </a:prstGeom>
        </p:spPr>
        <p:txBody>
          <a:bodyPr>
            <a:noAutofit/>
          </a:bodyPr>
          <a:lstStyle>
            <a:lvl1pPr>
              <a:defRPr sz="2000"/>
            </a:lvl1pPr>
            <a:lvl2pPr marL="594621" indent="-239119">
              <a:defRPr sz="1800"/>
            </a:lvl2pPr>
            <a:lvl3pPr marL="835854" indent="-241234">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First Level Body Text, Arial Regular, 20pt</a:t>
            </a:r>
          </a:p>
          <a:p>
            <a:pPr lvl="1"/>
            <a:r>
              <a:rPr lang="en-US" dirty="0"/>
              <a:t>Second Level Bullet, Arial Regular, 18pt.</a:t>
            </a:r>
          </a:p>
          <a:p>
            <a:pPr lvl="2"/>
            <a:r>
              <a:rPr lang="en-US" dirty="0"/>
              <a:t>Third Level Bullet, Arial Regular, 16pt.</a:t>
            </a:r>
          </a:p>
          <a:p>
            <a:pPr lvl="2"/>
            <a:r>
              <a:rPr lang="en-US" dirty="0"/>
              <a:t>Third Level Bullet, Arial Regular, 16pt.</a:t>
            </a:r>
          </a:p>
          <a:p>
            <a:pPr lvl="2"/>
            <a:endParaRPr lang="en-US" dirty="0"/>
          </a:p>
        </p:txBody>
      </p:sp>
      <p:sp>
        <p:nvSpPr>
          <p:cNvPr id="13" name="Slide Number Placeholder 4">
            <a:extLst>
              <a:ext uri="{FF2B5EF4-FFF2-40B4-BE49-F238E27FC236}">
                <a16:creationId xmlns:a16="http://schemas.microsoft.com/office/drawing/2014/main" id="{3198A9D9-01A2-4D05-A11D-AA384D8074A7}"/>
              </a:ext>
            </a:extLst>
          </p:cNvPr>
          <p:cNvSpPr>
            <a:spLocks noGrp="1"/>
          </p:cNvSpPr>
          <p:nvPr>
            <p:ph type="sldNum" sz="quarter" idx="15"/>
          </p:nvPr>
        </p:nvSpPr>
        <p:spPr>
          <a:xfrm>
            <a:off x="11274663" y="6405412"/>
            <a:ext cx="304721" cy="219456"/>
          </a:xfrm>
        </p:spPr>
        <p:txBody>
          <a:bodyPr/>
          <a:lstStyle/>
          <a:p>
            <a:fld id="{00DE720E-C72B-42F0-AD69-52D60E3C605E}" type="slidenum">
              <a:rPr/>
              <a:t>‹#›</a:t>
            </a:fld>
            <a:endParaRPr/>
          </a:p>
        </p:txBody>
      </p:sp>
    </p:spTree>
    <p:extLst>
      <p:ext uri="{BB962C8B-B14F-4D97-AF65-F5344CB8AC3E}">
        <p14:creationId xmlns:p14="http://schemas.microsoft.com/office/powerpoint/2010/main" val="19975781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our column matrix">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438" y="1351775"/>
            <a:ext cx="5413248" cy="458321"/>
          </a:xfrm>
          <a:prstGeom prst="rect">
            <a:avLst/>
          </a:prstGeom>
        </p:spPr>
        <p:txBody>
          <a:bodyPr anchor="ctr">
            <a:normAutofit/>
          </a:bodyPr>
          <a:lstStyle>
            <a:lvl1pPr marL="0" indent="0">
              <a:buNone/>
              <a:defRPr sz="2000" b="1">
                <a:solidFill>
                  <a:schemeClr val="accent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4" name="Content Placeholder 3"/>
          <p:cNvSpPr>
            <a:spLocks noGrp="1"/>
          </p:cNvSpPr>
          <p:nvPr>
            <p:ph sz="half" idx="2" hasCustomPrompt="1"/>
          </p:nvPr>
        </p:nvSpPr>
        <p:spPr>
          <a:xfrm>
            <a:off x="609438" y="1822458"/>
            <a:ext cx="5413248" cy="1673352"/>
          </a:xfrm>
          <a:prstGeom prst="rect">
            <a:avLst/>
          </a:prstGeom>
        </p:spPr>
        <p:txBody>
          <a:bodyPr>
            <a:noAutofit/>
          </a:bodyPr>
          <a:lstStyle>
            <a:lvl1pPr>
              <a:defRPr sz="2000"/>
            </a:lvl1pPr>
            <a:lvl2pPr marL="594621" indent="-239119">
              <a:defRPr sz="1800"/>
            </a:lvl2pPr>
            <a:lvl3pPr marL="835854" indent="-241234">
              <a:defRPr sz="1600"/>
            </a:lvl3pPr>
            <a:lvl4pPr marL="1077088" indent="-241234">
              <a:defRPr sz="1866"/>
            </a:lvl4pPr>
            <a:lvl5pPr>
              <a:defRPr sz="1866"/>
            </a:lvl5pPr>
            <a:lvl6pPr>
              <a:defRPr sz="2133"/>
            </a:lvl6pPr>
            <a:lvl7pPr>
              <a:defRPr sz="2133"/>
            </a:lvl7pPr>
            <a:lvl8pPr>
              <a:defRPr sz="2133"/>
            </a:lvl8pPr>
            <a:lvl9pPr>
              <a:defRPr sz="2133"/>
            </a:lvl9pPr>
          </a:lstStyle>
          <a:p>
            <a:pPr lvl="0"/>
            <a:r>
              <a:rPr lang="en-US" dirty="0"/>
              <a:t>First Level Body Text, Arial Regular, 20pt</a:t>
            </a:r>
          </a:p>
          <a:p>
            <a:pPr lvl="1"/>
            <a:r>
              <a:rPr lang="en-US" dirty="0"/>
              <a:t>Second Level Bullet, Arial Regular, 18pt.</a:t>
            </a:r>
          </a:p>
          <a:p>
            <a:pPr lvl="2"/>
            <a:r>
              <a:rPr lang="en-US" dirty="0"/>
              <a:t>Third Level Bullet, Arial Regular, 16pt.</a:t>
            </a:r>
          </a:p>
          <a:p>
            <a:pPr lvl="2"/>
            <a:r>
              <a:rPr lang="en-US" dirty="0"/>
              <a:t>Third Level Bullet, Arial Regular, 16pt.</a:t>
            </a:r>
          </a:p>
          <a:p>
            <a:pPr lvl="2"/>
            <a:endParaRPr lang="en-US" dirty="0"/>
          </a:p>
        </p:txBody>
      </p:sp>
      <p:sp>
        <p:nvSpPr>
          <p:cNvPr id="5" name="Text Placeholder 4"/>
          <p:cNvSpPr>
            <a:spLocks noGrp="1"/>
          </p:cNvSpPr>
          <p:nvPr>
            <p:ph type="body" sz="quarter" idx="3" hasCustomPrompt="1"/>
          </p:nvPr>
        </p:nvSpPr>
        <p:spPr>
          <a:xfrm>
            <a:off x="6166140" y="1351772"/>
            <a:ext cx="5413248" cy="467220"/>
          </a:xfrm>
          <a:prstGeom prst="rect">
            <a:avLst/>
          </a:prstGeom>
        </p:spPr>
        <p:txBody>
          <a:bodyPr anchor="ctr">
            <a:normAutofit/>
          </a:bodyPr>
          <a:lstStyle>
            <a:lvl1pPr marL="0" indent="0">
              <a:buNone/>
              <a:defRPr sz="2000" b="1">
                <a:solidFill>
                  <a:schemeClr val="accent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6" name="Content Placeholder 5"/>
          <p:cNvSpPr>
            <a:spLocks noGrp="1"/>
          </p:cNvSpPr>
          <p:nvPr>
            <p:ph sz="quarter" idx="4" hasCustomPrompt="1"/>
          </p:nvPr>
        </p:nvSpPr>
        <p:spPr>
          <a:xfrm>
            <a:off x="6166140" y="1822458"/>
            <a:ext cx="5413248" cy="1673352"/>
          </a:xfrm>
          <a:prstGeom prst="rect">
            <a:avLst/>
          </a:prstGeom>
        </p:spPr>
        <p:txBody>
          <a:bodyPr>
            <a:noAutofit/>
          </a:bodyPr>
          <a:lstStyle>
            <a:lvl1pPr>
              <a:defRPr sz="2000"/>
            </a:lvl1pPr>
            <a:lvl2pPr marL="594621" indent="-239119">
              <a:defRPr sz="1800"/>
            </a:lvl2pPr>
            <a:lvl3pPr marL="835854" indent="-241234">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First Level Body Text, Arial Regular, 20pt</a:t>
            </a:r>
          </a:p>
          <a:p>
            <a:pPr lvl="1"/>
            <a:r>
              <a:rPr lang="en-US" dirty="0"/>
              <a:t>Second Level Bullet, Arial Regular, 18pt.</a:t>
            </a:r>
          </a:p>
          <a:p>
            <a:pPr lvl="2"/>
            <a:r>
              <a:rPr lang="en-US" dirty="0"/>
              <a:t>Third Level Bullet, Arial Regular, 16pt.</a:t>
            </a:r>
          </a:p>
          <a:p>
            <a:pPr lvl="2"/>
            <a:r>
              <a:rPr lang="en-US" dirty="0"/>
              <a:t>Third Level Bullet, Arial Regular, 16pt.</a:t>
            </a:r>
          </a:p>
          <a:p>
            <a:pPr lvl="2"/>
            <a:endParaRPr lang="en-US" dirty="0"/>
          </a:p>
        </p:txBody>
      </p:sp>
      <p:sp>
        <p:nvSpPr>
          <p:cNvPr id="7" name="Title 1">
            <a:extLst>
              <a:ext uri="{FF2B5EF4-FFF2-40B4-BE49-F238E27FC236}">
                <a16:creationId xmlns:a16="http://schemas.microsoft.com/office/drawing/2014/main" id="{F26CE9E3-E58E-4A8B-B45E-3B5A75C5AE5E}"/>
              </a:ext>
            </a:extLst>
          </p:cNvPr>
          <p:cNvSpPr>
            <a:spLocks noGrp="1"/>
          </p:cNvSpPr>
          <p:nvPr>
            <p:ph type="title" hasCustomPrompt="1"/>
          </p:nvPr>
        </p:nvSpPr>
        <p:spPr>
          <a:xfrm>
            <a:off x="609447" y="0"/>
            <a:ext cx="10969936" cy="1216152"/>
          </a:xfrm>
        </p:spPr>
        <p:txBody>
          <a:bodyPr/>
          <a:lstStyle>
            <a:lvl1pPr>
              <a:defRPr/>
            </a:lvl1pPr>
          </a:lstStyle>
          <a:p>
            <a:r>
              <a:rPr lang="en-US" dirty="0"/>
              <a:t>Four column slide</a:t>
            </a:r>
          </a:p>
        </p:txBody>
      </p:sp>
      <p:sp>
        <p:nvSpPr>
          <p:cNvPr id="8" name="Text Placeholder 4">
            <a:extLst>
              <a:ext uri="{FF2B5EF4-FFF2-40B4-BE49-F238E27FC236}">
                <a16:creationId xmlns:a16="http://schemas.microsoft.com/office/drawing/2014/main" id="{F197DA8B-FBE5-4C9F-BE69-83F9A8576911}"/>
              </a:ext>
            </a:extLst>
          </p:cNvPr>
          <p:cNvSpPr>
            <a:spLocks noGrp="1"/>
          </p:cNvSpPr>
          <p:nvPr>
            <p:ph type="body" sz="quarter" idx="10" hasCustomPrompt="1"/>
          </p:nvPr>
        </p:nvSpPr>
        <p:spPr>
          <a:xfrm>
            <a:off x="609438" y="3762463"/>
            <a:ext cx="5413248" cy="467220"/>
          </a:xfrm>
          <a:prstGeom prst="rect">
            <a:avLst/>
          </a:prstGeom>
        </p:spPr>
        <p:txBody>
          <a:bodyPr anchor="ctr">
            <a:normAutofit/>
          </a:bodyPr>
          <a:lstStyle>
            <a:lvl1pPr marL="0" indent="0">
              <a:buNone/>
              <a:defRPr sz="2000" b="1">
                <a:solidFill>
                  <a:schemeClr val="accent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9" name="Content Placeholder 5">
            <a:extLst>
              <a:ext uri="{FF2B5EF4-FFF2-40B4-BE49-F238E27FC236}">
                <a16:creationId xmlns:a16="http://schemas.microsoft.com/office/drawing/2014/main" id="{30B83254-3283-4FBA-8784-26D5E5DEF5CE}"/>
              </a:ext>
            </a:extLst>
          </p:cNvPr>
          <p:cNvSpPr>
            <a:spLocks noGrp="1"/>
          </p:cNvSpPr>
          <p:nvPr>
            <p:ph sz="quarter" idx="11" hasCustomPrompt="1"/>
          </p:nvPr>
        </p:nvSpPr>
        <p:spPr>
          <a:xfrm>
            <a:off x="609438" y="4233149"/>
            <a:ext cx="5413248" cy="1673352"/>
          </a:xfrm>
          <a:prstGeom prst="rect">
            <a:avLst/>
          </a:prstGeom>
        </p:spPr>
        <p:txBody>
          <a:bodyPr>
            <a:noAutofit/>
          </a:bodyPr>
          <a:lstStyle>
            <a:lvl1pPr>
              <a:defRPr sz="2000"/>
            </a:lvl1pPr>
            <a:lvl2pPr marL="594621" indent="-239119">
              <a:defRPr sz="1800"/>
            </a:lvl2pPr>
            <a:lvl3pPr marL="835854" indent="-241234">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First Level Body Text, Arial Regular, 20pt</a:t>
            </a:r>
          </a:p>
          <a:p>
            <a:pPr lvl="1"/>
            <a:r>
              <a:rPr lang="en-US" dirty="0"/>
              <a:t>Second Level Bullet, Arial Regular, 18pt.</a:t>
            </a:r>
          </a:p>
          <a:p>
            <a:pPr lvl="2"/>
            <a:r>
              <a:rPr lang="en-US" dirty="0"/>
              <a:t>Third Level Bullet, Arial Regular, 16pt.</a:t>
            </a:r>
          </a:p>
          <a:p>
            <a:pPr lvl="2"/>
            <a:r>
              <a:rPr lang="en-US" dirty="0"/>
              <a:t>Third Level Bullet, Arial Regular, 16pt.</a:t>
            </a:r>
          </a:p>
          <a:p>
            <a:pPr lvl="2"/>
            <a:endParaRPr lang="en-US" dirty="0"/>
          </a:p>
        </p:txBody>
      </p:sp>
      <p:sp>
        <p:nvSpPr>
          <p:cNvPr id="10" name="Footer Placeholder 4">
            <a:extLst>
              <a:ext uri="{FF2B5EF4-FFF2-40B4-BE49-F238E27FC236}">
                <a16:creationId xmlns:a16="http://schemas.microsoft.com/office/drawing/2014/main" id="{E4EEBBE7-2EFF-432F-A61B-C39C6341085B}"/>
              </a:ext>
            </a:extLst>
          </p:cNvPr>
          <p:cNvSpPr>
            <a:spLocks noGrp="1"/>
          </p:cNvSpPr>
          <p:nvPr>
            <p:ph type="ftr" sz="quarter" idx="12"/>
          </p:nvPr>
        </p:nvSpPr>
        <p:spPr>
          <a:xfrm>
            <a:off x="2621481" y="6373992"/>
            <a:ext cx="4572000" cy="219456"/>
          </a:xfrm>
          <a:prstGeom prst="rect">
            <a:avLst/>
          </a:prstGeom>
        </p:spPr>
        <p:txBody>
          <a:bodyPr vert="horz" wrap="none" lIns="0" tIns="0" rIns="0" bIns="0" rtlCol="0" anchor="ctr" anchorCtr="0"/>
          <a:lstStyle>
            <a:lvl1pPr algn="l">
              <a:defRPr sz="700">
                <a:solidFill>
                  <a:schemeClr val="bg2">
                    <a:lumMod val="75000"/>
                  </a:schemeClr>
                </a:solidFill>
              </a:defRPr>
            </a:lvl1pPr>
          </a:lstStyle>
          <a:p>
            <a:r>
              <a:rPr lang="en-US" dirty="0"/>
              <a:t>© 2019 Proofpoint. All rights reserved</a:t>
            </a:r>
          </a:p>
        </p:txBody>
      </p:sp>
      <p:sp>
        <p:nvSpPr>
          <p:cNvPr id="11" name="Text Placeholder 4">
            <a:extLst>
              <a:ext uri="{FF2B5EF4-FFF2-40B4-BE49-F238E27FC236}">
                <a16:creationId xmlns:a16="http://schemas.microsoft.com/office/drawing/2014/main" id="{95B97ECA-0E09-4B88-BFA4-F7FB954F9CC5}"/>
              </a:ext>
            </a:extLst>
          </p:cNvPr>
          <p:cNvSpPr>
            <a:spLocks noGrp="1"/>
          </p:cNvSpPr>
          <p:nvPr>
            <p:ph type="body" sz="quarter" idx="13" hasCustomPrompt="1"/>
          </p:nvPr>
        </p:nvSpPr>
        <p:spPr>
          <a:xfrm>
            <a:off x="6166140" y="3762463"/>
            <a:ext cx="5413248" cy="467220"/>
          </a:xfrm>
          <a:prstGeom prst="rect">
            <a:avLst/>
          </a:prstGeom>
        </p:spPr>
        <p:txBody>
          <a:bodyPr anchor="ctr">
            <a:normAutofit/>
          </a:bodyPr>
          <a:lstStyle>
            <a:lvl1pPr marL="0" indent="0">
              <a:buNone/>
              <a:defRPr sz="2000" b="1">
                <a:solidFill>
                  <a:schemeClr val="accent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12" name="Content Placeholder 5">
            <a:extLst>
              <a:ext uri="{FF2B5EF4-FFF2-40B4-BE49-F238E27FC236}">
                <a16:creationId xmlns:a16="http://schemas.microsoft.com/office/drawing/2014/main" id="{8AC7D4AE-4371-4C80-A3CA-ECDA4C300EE1}"/>
              </a:ext>
            </a:extLst>
          </p:cNvPr>
          <p:cNvSpPr>
            <a:spLocks noGrp="1"/>
          </p:cNvSpPr>
          <p:nvPr>
            <p:ph sz="quarter" idx="14" hasCustomPrompt="1"/>
          </p:nvPr>
        </p:nvSpPr>
        <p:spPr>
          <a:xfrm>
            <a:off x="6166140" y="4233149"/>
            <a:ext cx="5413248" cy="1673352"/>
          </a:xfrm>
          <a:prstGeom prst="rect">
            <a:avLst/>
          </a:prstGeom>
        </p:spPr>
        <p:txBody>
          <a:bodyPr>
            <a:noAutofit/>
          </a:bodyPr>
          <a:lstStyle>
            <a:lvl1pPr>
              <a:defRPr sz="2000"/>
            </a:lvl1pPr>
            <a:lvl2pPr marL="594621" indent="-239119">
              <a:defRPr sz="1800"/>
            </a:lvl2pPr>
            <a:lvl3pPr marL="835854" indent="-241234">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First Level Body Text, Arial Regular, 20pt</a:t>
            </a:r>
          </a:p>
          <a:p>
            <a:pPr lvl="1"/>
            <a:r>
              <a:rPr lang="en-US" dirty="0"/>
              <a:t>Second Level Bullet, Arial Regular, 18pt.</a:t>
            </a:r>
          </a:p>
          <a:p>
            <a:pPr lvl="2"/>
            <a:r>
              <a:rPr lang="en-US" dirty="0"/>
              <a:t>Third Level Bullet, Arial Regular, 16pt.</a:t>
            </a:r>
          </a:p>
          <a:p>
            <a:pPr lvl="2"/>
            <a:r>
              <a:rPr lang="en-US" dirty="0"/>
              <a:t>Third Level Bullet, Arial Regular, 16pt.</a:t>
            </a:r>
          </a:p>
          <a:p>
            <a:pPr lvl="2"/>
            <a:endParaRPr lang="en-US" dirty="0"/>
          </a:p>
        </p:txBody>
      </p:sp>
      <p:sp>
        <p:nvSpPr>
          <p:cNvPr id="13" name="Slide Number Placeholder 4">
            <a:extLst>
              <a:ext uri="{FF2B5EF4-FFF2-40B4-BE49-F238E27FC236}">
                <a16:creationId xmlns:a16="http://schemas.microsoft.com/office/drawing/2014/main" id="{6786329B-6613-43D2-8D5E-786A79E7FB77}"/>
              </a:ext>
            </a:extLst>
          </p:cNvPr>
          <p:cNvSpPr>
            <a:spLocks noGrp="1"/>
          </p:cNvSpPr>
          <p:nvPr>
            <p:ph type="sldNum" sz="quarter" idx="15"/>
          </p:nvPr>
        </p:nvSpPr>
        <p:spPr>
          <a:xfrm>
            <a:off x="11274663" y="6405412"/>
            <a:ext cx="304721" cy="219456"/>
          </a:xfrm>
        </p:spPr>
        <p:txBody>
          <a:bodyPr/>
          <a:lstStyle/>
          <a:p>
            <a:fld id="{00DE720E-C72B-42F0-AD69-52D60E3C605E}" type="slidenum">
              <a:rPr/>
              <a:t>‹#›</a:t>
            </a:fld>
            <a:endParaRPr/>
          </a:p>
        </p:txBody>
      </p:sp>
    </p:spTree>
    <p:extLst>
      <p:ext uri="{BB962C8B-B14F-4D97-AF65-F5344CB8AC3E}">
        <p14:creationId xmlns:p14="http://schemas.microsoft.com/office/powerpoint/2010/main" val="1483685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Subtitles &amp; Four conten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438" y="1351775"/>
            <a:ext cx="5413248" cy="458321"/>
          </a:xfrm>
          <a:prstGeom prst="rect">
            <a:avLst/>
          </a:prstGeom>
        </p:spPr>
        <p:txBody>
          <a:bodyPr anchor="ctr">
            <a:normAutofit/>
          </a:bodyPr>
          <a:lstStyle>
            <a:lvl1pPr marL="0" indent="0">
              <a:buNone/>
              <a:defRPr sz="2000" b="1">
                <a:solidFill>
                  <a:schemeClr val="accent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4" name="Content Placeholder 3"/>
          <p:cNvSpPr>
            <a:spLocks noGrp="1"/>
          </p:cNvSpPr>
          <p:nvPr>
            <p:ph sz="half" idx="2" hasCustomPrompt="1"/>
          </p:nvPr>
        </p:nvSpPr>
        <p:spPr>
          <a:xfrm>
            <a:off x="609438" y="1822458"/>
            <a:ext cx="5413248" cy="1673352"/>
          </a:xfrm>
          <a:prstGeom prst="rect">
            <a:avLst/>
          </a:prstGeom>
        </p:spPr>
        <p:txBody>
          <a:bodyPr>
            <a:noAutofit/>
          </a:bodyPr>
          <a:lstStyle>
            <a:lvl1pPr>
              <a:defRPr sz="2000"/>
            </a:lvl1pPr>
            <a:lvl2pPr marL="594621" indent="-239119">
              <a:defRPr sz="1800"/>
            </a:lvl2pPr>
            <a:lvl3pPr marL="835854" indent="-241234">
              <a:defRPr sz="1600"/>
            </a:lvl3pPr>
            <a:lvl4pPr marL="1077088" indent="-241234">
              <a:defRPr sz="1866"/>
            </a:lvl4pPr>
            <a:lvl5pPr>
              <a:defRPr sz="1866"/>
            </a:lvl5pPr>
            <a:lvl6pPr>
              <a:defRPr sz="2133"/>
            </a:lvl6pPr>
            <a:lvl7pPr>
              <a:defRPr sz="2133"/>
            </a:lvl7pPr>
            <a:lvl8pPr>
              <a:defRPr sz="2133"/>
            </a:lvl8pPr>
            <a:lvl9pPr>
              <a:defRPr sz="2133"/>
            </a:lvl9pPr>
          </a:lstStyle>
          <a:p>
            <a:pPr lvl="0"/>
            <a:r>
              <a:rPr lang="en-US" dirty="0"/>
              <a:t>First Level Body Text, Arial Regular, 20pt</a:t>
            </a:r>
          </a:p>
          <a:p>
            <a:pPr lvl="1"/>
            <a:r>
              <a:rPr lang="en-US" dirty="0"/>
              <a:t>Second Level Bullet, Arial Regular, 18pt.</a:t>
            </a:r>
          </a:p>
          <a:p>
            <a:pPr lvl="2"/>
            <a:r>
              <a:rPr lang="en-US" dirty="0"/>
              <a:t>Third Level Bullet, Arial Regular, 16pt.</a:t>
            </a:r>
          </a:p>
          <a:p>
            <a:pPr lvl="2"/>
            <a:r>
              <a:rPr lang="en-US" dirty="0"/>
              <a:t>Third Level Bullet, Arial Regular, 16pt.</a:t>
            </a:r>
          </a:p>
          <a:p>
            <a:pPr lvl="2"/>
            <a:endParaRPr lang="en-US" dirty="0"/>
          </a:p>
        </p:txBody>
      </p:sp>
      <p:sp>
        <p:nvSpPr>
          <p:cNvPr id="5" name="Text Placeholder 4"/>
          <p:cNvSpPr>
            <a:spLocks noGrp="1"/>
          </p:cNvSpPr>
          <p:nvPr>
            <p:ph type="body" sz="quarter" idx="3" hasCustomPrompt="1"/>
          </p:nvPr>
        </p:nvSpPr>
        <p:spPr>
          <a:xfrm>
            <a:off x="6166140" y="1351772"/>
            <a:ext cx="5413248" cy="467220"/>
          </a:xfrm>
          <a:prstGeom prst="rect">
            <a:avLst/>
          </a:prstGeom>
        </p:spPr>
        <p:txBody>
          <a:bodyPr anchor="ctr">
            <a:normAutofit/>
          </a:bodyPr>
          <a:lstStyle>
            <a:lvl1pPr marL="0" indent="0">
              <a:buNone/>
              <a:defRPr sz="2000" b="1">
                <a:solidFill>
                  <a:schemeClr val="accent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6" name="Content Placeholder 5"/>
          <p:cNvSpPr>
            <a:spLocks noGrp="1"/>
          </p:cNvSpPr>
          <p:nvPr>
            <p:ph sz="quarter" idx="4" hasCustomPrompt="1"/>
          </p:nvPr>
        </p:nvSpPr>
        <p:spPr>
          <a:xfrm>
            <a:off x="6166140" y="1822458"/>
            <a:ext cx="5413248" cy="1673352"/>
          </a:xfrm>
          <a:prstGeom prst="rect">
            <a:avLst/>
          </a:prstGeom>
        </p:spPr>
        <p:txBody>
          <a:bodyPr>
            <a:noAutofit/>
          </a:bodyPr>
          <a:lstStyle>
            <a:lvl1pPr>
              <a:defRPr sz="2000"/>
            </a:lvl1pPr>
            <a:lvl2pPr marL="594621" indent="-239119">
              <a:defRPr sz="1800"/>
            </a:lvl2pPr>
            <a:lvl3pPr marL="835854" indent="-241234">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First Level Body Text, Arial Regular, 20pt</a:t>
            </a:r>
          </a:p>
          <a:p>
            <a:pPr lvl="1"/>
            <a:r>
              <a:rPr lang="en-US" dirty="0"/>
              <a:t>Second Level Bullet, Arial Regular, 18pt.</a:t>
            </a:r>
          </a:p>
          <a:p>
            <a:pPr lvl="2"/>
            <a:r>
              <a:rPr lang="en-US" dirty="0"/>
              <a:t>Third Level Bullet, Arial Regular, 16pt.</a:t>
            </a:r>
          </a:p>
          <a:p>
            <a:pPr lvl="2"/>
            <a:r>
              <a:rPr lang="en-US" dirty="0"/>
              <a:t>Third Level Bullet, Arial Regular, 16pt.</a:t>
            </a:r>
          </a:p>
          <a:p>
            <a:pPr lvl="2"/>
            <a:endParaRPr lang="en-US" dirty="0"/>
          </a:p>
        </p:txBody>
      </p:sp>
      <p:sp>
        <p:nvSpPr>
          <p:cNvPr id="7" name="Title 1">
            <a:extLst>
              <a:ext uri="{FF2B5EF4-FFF2-40B4-BE49-F238E27FC236}">
                <a16:creationId xmlns:a16="http://schemas.microsoft.com/office/drawing/2014/main" id="{F26CE9E3-E58E-4A8B-B45E-3B5A75C5AE5E}"/>
              </a:ext>
            </a:extLst>
          </p:cNvPr>
          <p:cNvSpPr>
            <a:spLocks noGrp="1"/>
          </p:cNvSpPr>
          <p:nvPr>
            <p:ph type="title" hasCustomPrompt="1"/>
          </p:nvPr>
        </p:nvSpPr>
        <p:spPr>
          <a:xfrm>
            <a:off x="609447" y="0"/>
            <a:ext cx="10969936" cy="1216152"/>
          </a:xfrm>
        </p:spPr>
        <p:txBody>
          <a:bodyPr/>
          <a:lstStyle>
            <a:lvl1pPr>
              <a:defRPr/>
            </a:lvl1pPr>
          </a:lstStyle>
          <a:p>
            <a:r>
              <a:rPr lang="en-US" dirty="0"/>
              <a:t>Four column slide</a:t>
            </a:r>
          </a:p>
        </p:txBody>
      </p:sp>
      <p:sp>
        <p:nvSpPr>
          <p:cNvPr id="9" name="Content Placeholder 5">
            <a:extLst>
              <a:ext uri="{FF2B5EF4-FFF2-40B4-BE49-F238E27FC236}">
                <a16:creationId xmlns:a16="http://schemas.microsoft.com/office/drawing/2014/main" id="{30B83254-3283-4FBA-8784-26D5E5DEF5CE}"/>
              </a:ext>
            </a:extLst>
          </p:cNvPr>
          <p:cNvSpPr>
            <a:spLocks noGrp="1"/>
          </p:cNvSpPr>
          <p:nvPr>
            <p:ph sz="quarter" idx="11" hasCustomPrompt="1"/>
          </p:nvPr>
        </p:nvSpPr>
        <p:spPr>
          <a:xfrm>
            <a:off x="609438" y="3762463"/>
            <a:ext cx="5413248" cy="2144038"/>
          </a:xfrm>
          <a:prstGeom prst="rect">
            <a:avLst/>
          </a:prstGeom>
        </p:spPr>
        <p:txBody>
          <a:bodyPr>
            <a:noAutofit/>
          </a:bodyPr>
          <a:lstStyle>
            <a:lvl1pPr>
              <a:defRPr sz="2000"/>
            </a:lvl1pPr>
            <a:lvl2pPr marL="594621" indent="-239119">
              <a:defRPr sz="1800"/>
            </a:lvl2pPr>
            <a:lvl3pPr marL="835854" indent="-241234">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First Level Body Text, Arial Regular, 20pt</a:t>
            </a:r>
          </a:p>
          <a:p>
            <a:pPr lvl="1"/>
            <a:r>
              <a:rPr lang="en-US" dirty="0"/>
              <a:t>Second Level Bullet, Arial Regular, 18pt.</a:t>
            </a:r>
          </a:p>
          <a:p>
            <a:pPr lvl="2"/>
            <a:r>
              <a:rPr lang="en-US" dirty="0"/>
              <a:t>Third Level Bullet, Arial Regular, 16pt.</a:t>
            </a:r>
          </a:p>
          <a:p>
            <a:pPr lvl="2"/>
            <a:r>
              <a:rPr lang="en-US" dirty="0"/>
              <a:t>Third Level Bullet, Arial Regular, 16pt.</a:t>
            </a:r>
          </a:p>
          <a:p>
            <a:pPr lvl="2"/>
            <a:endParaRPr lang="en-US" dirty="0"/>
          </a:p>
        </p:txBody>
      </p:sp>
      <p:sp>
        <p:nvSpPr>
          <p:cNvPr id="10" name="Footer Placeholder 4">
            <a:extLst>
              <a:ext uri="{FF2B5EF4-FFF2-40B4-BE49-F238E27FC236}">
                <a16:creationId xmlns:a16="http://schemas.microsoft.com/office/drawing/2014/main" id="{E4EEBBE7-2EFF-432F-A61B-C39C6341085B}"/>
              </a:ext>
            </a:extLst>
          </p:cNvPr>
          <p:cNvSpPr>
            <a:spLocks noGrp="1"/>
          </p:cNvSpPr>
          <p:nvPr>
            <p:ph type="ftr" sz="quarter" idx="12"/>
          </p:nvPr>
        </p:nvSpPr>
        <p:spPr>
          <a:xfrm>
            <a:off x="2621481" y="6373992"/>
            <a:ext cx="4572000" cy="219456"/>
          </a:xfrm>
          <a:prstGeom prst="rect">
            <a:avLst/>
          </a:prstGeom>
        </p:spPr>
        <p:txBody>
          <a:bodyPr vert="horz" wrap="none" lIns="0" tIns="0" rIns="0" bIns="0" rtlCol="0" anchor="ctr" anchorCtr="0"/>
          <a:lstStyle>
            <a:lvl1pPr algn="l">
              <a:defRPr sz="700">
                <a:solidFill>
                  <a:schemeClr val="bg2">
                    <a:lumMod val="75000"/>
                  </a:schemeClr>
                </a:solidFill>
              </a:defRPr>
            </a:lvl1pPr>
          </a:lstStyle>
          <a:p>
            <a:r>
              <a:rPr lang="en-US" dirty="0"/>
              <a:t>© 2019 Proofpoint. All rights reserved</a:t>
            </a:r>
          </a:p>
        </p:txBody>
      </p:sp>
      <p:sp>
        <p:nvSpPr>
          <p:cNvPr id="12" name="Content Placeholder 5">
            <a:extLst>
              <a:ext uri="{FF2B5EF4-FFF2-40B4-BE49-F238E27FC236}">
                <a16:creationId xmlns:a16="http://schemas.microsoft.com/office/drawing/2014/main" id="{8AC7D4AE-4371-4C80-A3CA-ECDA4C300EE1}"/>
              </a:ext>
            </a:extLst>
          </p:cNvPr>
          <p:cNvSpPr>
            <a:spLocks noGrp="1"/>
          </p:cNvSpPr>
          <p:nvPr>
            <p:ph sz="quarter" idx="14" hasCustomPrompt="1"/>
          </p:nvPr>
        </p:nvSpPr>
        <p:spPr>
          <a:xfrm>
            <a:off x="6166140" y="3762463"/>
            <a:ext cx="5413248" cy="2144038"/>
          </a:xfrm>
          <a:prstGeom prst="rect">
            <a:avLst/>
          </a:prstGeom>
        </p:spPr>
        <p:txBody>
          <a:bodyPr>
            <a:noAutofit/>
          </a:bodyPr>
          <a:lstStyle>
            <a:lvl1pPr>
              <a:defRPr sz="2000"/>
            </a:lvl1pPr>
            <a:lvl2pPr marL="594621" indent="-239119">
              <a:defRPr sz="1800"/>
            </a:lvl2pPr>
            <a:lvl3pPr marL="835854" indent="-241234">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First Level Body Text, Arial Regular, 20pt</a:t>
            </a:r>
          </a:p>
          <a:p>
            <a:pPr lvl="1"/>
            <a:r>
              <a:rPr lang="en-US" dirty="0"/>
              <a:t>Second Level Bullet, Arial Regular, 18pt.</a:t>
            </a:r>
          </a:p>
          <a:p>
            <a:pPr lvl="2"/>
            <a:r>
              <a:rPr lang="en-US" dirty="0"/>
              <a:t>Third Level Bullet, Arial Regular, 16pt.</a:t>
            </a:r>
          </a:p>
          <a:p>
            <a:pPr lvl="2"/>
            <a:r>
              <a:rPr lang="en-US" dirty="0"/>
              <a:t>Third Level Bullet, Arial Regular, 16pt.</a:t>
            </a:r>
          </a:p>
          <a:p>
            <a:pPr lvl="2"/>
            <a:endParaRPr lang="en-US" dirty="0"/>
          </a:p>
        </p:txBody>
      </p:sp>
      <p:sp>
        <p:nvSpPr>
          <p:cNvPr id="13" name="Slide Number Placeholder 4">
            <a:extLst>
              <a:ext uri="{FF2B5EF4-FFF2-40B4-BE49-F238E27FC236}">
                <a16:creationId xmlns:a16="http://schemas.microsoft.com/office/drawing/2014/main" id="{94547468-3E1D-4F20-B1EA-B58AA02E502A}"/>
              </a:ext>
            </a:extLst>
          </p:cNvPr>
          <p:cNvSpPr>
            <a:spLocks noGrp="1"/>
          </p:cNvSpPr>
          <p:nvPr>
            <p:ph type="sldNum" sz="quarter" idx="15"/>
          </p:nvPr>
        </p:nvSpPr>
        <p:spPr>
          <a:xfrm>
            <a:off x="11274663" y="6405412"/>
            <a:ext cx="304721" cy="219456"/>
          </a:xfrm>
        </p:spPr>
        <p:txBody>
          <a:bodyPr/>
          <a:lstStyle/>
          <a:p>
            <a:fld id="{00DE720E-C72B-42F0-AD69-52D60E3C605E}" type="slidenum">
              <a:rPr/>
              <a:t>‹#›</a:t>
            </a:fld>
            <a:endParaRPr/>
          </a:p>
        </p:txBody>
      </p:sp>
    </p:spTree>
    <p:extLst>
      <p:ext uri="{BB962C8B-B14F-4D97-AF65-F5344CB8AC3E}">
        <p14:creationId xmlns:p14="http://schemas.microsoft.com/office/powerpoint/2010/main" val="38291780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ix outlined column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B161B9D-D86C-4A71-AA6B-153CB40F3791}"/>
              </a:ext>
            </a:extLst>
          </p:cNvPr>
          <p:cNvSpPr/>
          <p:nvPr userDrawn="1"/>
        </p:nvSpPr>
        <p:spPr>
          <a:xfrm>
            <a:off x="609437" y="1351772"/>
            <a:ext cx="3520440" cy="2143903"/>
          </a:xfrm>
          <a:prstGeom prst="rect">
            <a:avLst/>
          </a:prstGeom>
          <a:noFill/>
          <a:ln w="1905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14" name="Rectangle 13">
            <a:extLst>
              <a:ext uri="{FF2B5EF4-FFF2-40B4-BE49-F238E27FC236}">
                <a16:creationId xmlns:a16="http://schemas.microsoft.com/office/drawing/2014/main" id="{7F0A04BE-B918-4A8E-926C-03094B6A6E51}"/>
              </a:ext>
            </a:extLst>
          </p:cNvPr>
          <p:cNvSpPr/>
          <p:nvPr userDrawn="1"/>
        </p:nvSpPr>
        <p:spPr>
          <a:xfrm>
            <a:off x="4334191" y="1351772"/>
            <a:ext cx="3520440" cy="2143903"/>
          </a:xfrm>
          <a:prstGeom prst="rect">
            <a:avLst/>
          </a:prstGeom>
          <a:noFill/>
          <a:ln w="1905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15" name="Rectangle 14">
            <a:extLst>
              <a:ext uri="{FF2B5EF4-FFF2-40B4-BE49-F238E27FC236}">
                <a16:creationId xmlns:a16="http://schemas.microsoft.com/office/drawing/2014/main" id="{77A860B5-478A-4386-B127-D801247E8062}"/>
              </a:ext>
            </a:extLst>
          </p:cNvPr>
          <p:cNvSpPr/>
          <p:nvPr userDrawn="1"/>
        </p:nvSpPr>
        <p:spPr>
          <a:xfrm>
            <a:off x="8058948" y="1351772"/>
            <a:ext cx="3520440" cy="2143903"/>
          </a:xfrm>
          <a:prstGeom prst="rect">
            <a:avLst/>
          </a:prstGeom>
          <a:noFill/>
          <a:ln w="1905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3" name="Text Placeholder 2"/>
          <p:cNvSpPr>
            <a:spLocks noGrp="1"/>
          </p:cNvSpPr>
          <p:nvPr>
            <p:ph type="body" idx="1" hasCustomPrompt="1"/>
          </p:nvPr>
        </p:nvSpPr>
        <p:spPr>
          <a:xfrm>
            <a:off x="609438" y="1351775"/>
            <a:ext cx="3520440" cy="548928"/>
          </a:xfrm>
          <a:prstGeom prst="rect">
            <a:avLst/>
          </a:prstGeom>
          <a:noFill/>
        </p:spPr>
        <p:txBody>
          <a:bodyPr lIns="182880" rIns="182880" anchor="b">
            <a:normAutofit/>
          </a:bodyPr>
          <a:lstStyle>
            <a:lvl1pPr marL="0" indent="0" algn="ctr">
              <a:buNone/>
              <a:defRPr sz="2000" b="1">
                <a:solidFill>
                  <a:schemeClr val="accent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4" name="Content Placeholder 3"/>
          <p:cNvSpPr>
            <a:spLocks noGrp="1"/>
          </p:cNvSpPr>
          <p:nvPr>
            <p:ph sz="half" idx="2" hasCustomPrompt="1"/>
          </p:nvPr>
        </p:nvSpPr>
        <p:spPr>
          <a:xfrm>
            <a:off x="609438" y="1983069"/>
            <a:ext cx="3520440" cy="1445931"/>
          </a:xfrm>
          <a:prstGeom prst="rect">
            <a:avLst/>
          </a:prstGeom>
        </p:spPr>
        <p:txBody>
          <a:bodyPr lIns="182880" rIns="182880">
            <a:noAutofit/>
          </a:bodyPr>
          <a:lstStyle>
            <a:lvl1pPr marL="0" indent="0" algn="ctr">
              <a:buNone/>
              <a:defRPr sz="1800">
                <a:solidFill>
                  <a:schemeClr val="tx1"/>
                </a:solidFill>
              </a:defRPr>
            </a:lvl1pPr>
            <a:lvl2pPr marL="355502" indent="0">
              <a:buNone/>
              <a:defRPr sz="1800"/>
            </a:lvl2pPr>
            <a:lvl3pPr marL="594620" indent="0">
              <a:buNone/>
              <a:defRPr sz="1600"/>
            </a:lvl3pPr>
            <a:lvl4pPr marL="1077088" indent="-241234">
              <a:defRPr sz="1866"/>
            </a:lvl4pPr>
            <a:lvl5pPr>
              <a:defRPr sz="1866"/>
            </a:lvl5pPr>
            <a:lvl6pPr>
              <a:defRPr sz="2133"/>
            </a:lvl6pPr>
            <a:lvl7pPr>
              <a:defRPr sz="2133"/>
            </a:lvl7pPr>
            <a:lvl8pPr>
              <a:defRPr sz="2133"/>
            </a:lvl8pPr>
            <a:lvl9pPr>
              <a:defRPr sz="2133"/>
            </a:lvl9pPr>
          </a:lstStyle>
          <a:p>
            <a:pPr lvl="0"/>
            <a:r>
              <a:rPr lang="en-US" dirty="0"/>
              <a:t>Click to edit text</a:t>
            </a:r>
          </a:p>
        </p:txBody>
      </p:sp>
      <p:sp>
        <p:nvSpPr>
          <p:cNvPr id="5" name="Text Placeholder 4"/>
          <p:cNvSpPr>
            <a:spLocks noGrp="1"/>
          </p:cNvSpPr>
          <p:nvPr>
            <p:ph type="body" sz="quarter" idx="3" hasCustomPrompt="1"/>
          </p:nvPr>
        </p:nvSpPr>
        <p:spPr>
          <a:xfrm>
            <a:off x="4334193" y="1351772"/>
            <a:ext cx="3520440" cy="559586"/>
          </a:xfrm>
          <a:prstGeom prst="rect">
            <a:avLst/>
          </a:prstGeom>
          <a:noFill/>
        </p:spPr>
        <p:txBody>
          <a:bodyPr lIns="182880" rIns="182880" anchor="b">
            <a:normAutofit/>
          </a:bodyPr>
          <a:lstStyle>
            <a:lvl1pPr marL="0" indent="0" algn="ctr">
              <a:buNone/>
              <a:defRPr sz="2000" b="1">
                <a:solidFill>
                  <a:schemeClr val="accent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6" name="Content Placeholder 5"/>
          <p:cNvSpPr>
            <a:spLocks noGrp="1"/>
          </p:cNvSpPr>
          <p:nvPr>
            <p:ph sz="quarter" idx="4" hasCustomPrompt="1"/>
          </p:nvPr>
        </p:nvSpPr>
        <p:spPr>
          <a:xfrm>
            <a:off x="4334193" y="1983069"/>
            <a:ext cx="3520440" cy="1445931"/>
          </a:xfrm>
          <a:prstGeom prst="rect">
            <a:avLst/>
          </a:prstGeom>
        </p:spPr>
        <p:txBody>
          <a:bodyPr lIns="182880" rIns="182880">
            <a:noAutofit/>
          </a:bodyPr>
          <a:lstStyle>
            <a:lvl1pPr marL="0" indent="0" algn="ctr">
              <a:buNone/>
              <a:defRPr sz="1800">
                <a:solidFill>
                  <a:schemeClr val="tx1"/>
                </a:solidFill>
              </a:defRPr>
            </a:lvl1pPr>
            <a:lvl2pPr marL="355502" indent="0">
              <a:buNone/>
              <a:defRPr sz="1800"/>
            </a:lvl2pPr>
            <a:lvl3pPr marL="594620" indent="0">
              <a:buNone/>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Click to edit text</a:t>
            </a:r>
          </a:p>
        </p:txBody>
      </p:sp>
      <p:sp>
        <p:nvSpPr>
          <p:cNvPr id="7" name="Title 1">
            <a:extLst>
              <a:ext uri="{FF2B5EF4-FFF2-40B4-BE49-F238E27FC236}">
                <a16:creationId xmlns:a16="http://schemas.microsoft.com/office/drawing/2014/main" id="{F26CE9E3-E58E-4A8B-B45E-3B5A75C5AE5E}"/>
              </a:ext>
            </a:extLst>
          </p:cNvPr>
          <p:cNvSpPr>
            <a:spLocks noGrp="1"/>
          </p:cNvSpPr>
          <p:nvPr>
            <p:ph type="title" hasCustomPrompt="1"/>
          </p:nvPr>
        </p:nvSpPr>
        <p:spPr>
          <a:xfrm>
            <a:off x="609447" y="0"/>
            <a:ext cx="10969936" cy="1216152"/>
          </a:xfrm>
        </p:spPr>
        <p:txBody>
          <a:bodyPr/>
          <a:lstStyle>
            <a:lvl1pPr>
              <a:defRPr/>
            </a:lvl1pPr>
          </a:lstStyle>
          <a:p>
            <a:r>
              <a:rPr lang="en-US" dirty="0"/>
              <a:t>Four column slide</a:t>
            </a:r>
          </a:p>
        </p:txBody>
      </p:sp>
      <p:sp>
        <p:nvSpPr>
          <p:cNvPr id="8" name="Text Placeholder 4">
            <a:extLst>
              <a:ext uri="{FF2B5EF4-FFF2-40B4-BE49-F238E27FC236}">
                <a16:creationId xmlns:a16="http://schemas.microsoft.com/office/drawing/2014/main" id="{F197DA8B-FBE5-4C9F-BE69-83F9A8576911}"/>
              </a:ext>
            </a:extLst>
          </p:cNvPr>
          <p:cNvSpPr>
            <a:spLocks noGrp="1"/>
          </p:cNvSpPr>
          <p:nvPr>
            <p:ph type="body" sz="quarter" idx="10" hasCustomPrompt="1"/>
          </p:nvPr>
        </p:nvSpPr>
        <p:spPr>
          <a:xfrm>
            <a:off x="8058952" y="1351772"/>
            <a:ext cx="3520440" cy="559586"/>
          </a:xfrm>
          <a:prstGeom prst="rect">
            <a:avLst/>
          </a:prstGeom>
          <a:noFill/>
        </p:spPr>
        <p:txBody>
          <a:bodyPr lIns="182880" rIns="182880" anchor="b">
            <a:normAutofit/>
          </a:bodyPr>
          <a:lstStyle>
            <a:lvl1pPr marL="0" indent="0" algn="ctr">
              <a:buNone/>
              <a:defRPr sz="2000" b="1">
                <a:solidFill>
                  <a:schemeClr val="accent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9" name="Content Placeholder 5">
            <a:extLst>
              <a:ext uri="{FF2B5EF4-FFF2-40B4-BE49-F238E27FC236}">
                <a16:creationId xmlns:a16="http://schemas.microsoft.com/office/drawing/2014/main" id="{30B83254-3283-4FBA-8784-26D5E5DEF5CE}"/>
              </a:ext>
            </a:extLst>
          </p:cNvPr>
          <p:cNvSpPr>
            <a:spLocks noGrp="1"/>
          </p:cNvSpPr>
          <p:nvPr>
            <p:ph sz="quarter" idx="11" hasCustomPrompt="1"/>
          </p:nvPr>
        </p:nvSpPr>
        <p:spPr>
          <a:xfrm>
            <a:off x="8058952" y="1983069"/>
            <a:ext cx="3520440" cy="1445931"/>
          </a:xfrm>
          <a:prstGeom prst="rect">
            <a:avLst/>
          </a:prstGeom>
        </p:spPr>
        <p:txBody>
          <a:bodyPr lIns="182880" rIns="182880">
            <a:noAutofit/>
          </a:bodyPr>
          <a:lstStyle>
            <a:lvl1pPr marL="0" indent="0" algn="ctr">
              <a:buNone/>
              <a:defRPr sz="1800">
                <a:solidFill>
                  <a:schemeClr val="tx1"/>
                </a:solidFill>
              </a:defRPr>
            </a:lvl1pPr>
            <a:lvl2pPr marL="355502" indent="0">
              <a:buNone/>
              <a:defRPr sz="1800"/>
            </a:lvl2pPr>
            <a:lvl3pPr marL="594620" indent="0">
              <a:buNone/>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Click to edit text</a:t>
            </a:r>
          </a:p>
        </p:txBody>
      </p:sp>
      <p:sp>
        <p:nvSpPr>
          <p:cNvPr id="10" name="Footer Placeholder 4">
            <a:extLst>
              <a:ext uri="{FF2B5EF4-FFF2-40B4-BE49-F238E27FC236}">
                <a16:creationId xmlns:a16="http://schemas.microsoft.com/office/drawing/2014/main" id="{E5D428D4-815E-408E-A6D3-82ACC0C2EF30}"/>
              </a:ext>
            </a:extLst>
          </p:cNvPr>
          <p:cNvSpPr>
            <a:spLocks noGrp="1"/>
          </p:cNvSpPr>
          <p:nvPr>
            <p:ph type="ftr" sz="quarter" idx="12"/>
          </p:nvPr>
        </p:nvSpPr>
        <p:spPr>
          <a:xfrm>
            <a:off x="2621481" y="6373992"/>
            <a:ext cx="4572000" cy="219456"/>
          </a:xfrm>
          <a:prstGeom prst="rect">
            <a:avLst/>
          </a:prstGeom>
        </p:spPr>
        <p:txBody>
          <a:bodyPr vert="horz" wrap="none" lIns="0" tIns="0" rIns="0" bIns="0" rtlCol="0" anchor="ctr" anchorCtr="0"/>
          <a:lstStyle>
            <a:lvl1pPr algn="l">
              <a:defRPr sz="700">
                <a:solidFill>
                  <a:schemeClr val="bg2">
                    <a:lumMod val="75000"/>
                  </a:schemeClr>
                </a:solidFill>
              </a:defRPr>
            </a:lvl1pPr>
          </a:lstStyle>
          <a:p>
            <a:r>
              <a:rPr lang="en-US" dirty="0"/>
              <a:t>© 2019 Proofpoint. All rights reserved</a:t>
            </a:r>
          </a:p>
        </p:txBody>
      </p:sp>
      <p:sp>
        <p:nvSpPr>
          <p:cNvPr id="13" name="Slide Number Placeholder 4">
            <a:extLst>
              <a:ext uri="{FF2B5EF4-FFF2-40B4-BE49-F238E27FC236}">
                <a16:creationId xmlns:a16="http://schemas.microsoft.com/office/drawing/2014/main" id="{DE23BAA0-0955-4A70-9F4D-CD44EA1FD834}"/>
              </a:ext>
            </a:extLst>
          </p:cNvPr>
          <p:cNvSpPr>
            <a:spLocks noGrp="1"/>
          </p:cNvSpPr>
          <p:nvPr>
            <p:ph type="sldNum" sz="quarter" idx="15"/>
          </p:nvPr>
        </p:nvSpPr>
        <p:spPr>
          <a:xfrm>
            <a:off x="11274663" y="6405412"/>
            <a:ext cx="304721" cy="219456"/>
          </a:xfrm>
        </p:spPr>
        <p:txBody>
          <a:bodyPr/>
          <a:lstStyle/>
          <a:p>
            <a:fld id="{00DE720E-C72B-42F0-AD69-52D60E3C605E}" type="slidenum">
              <a:rPr/>
              <a:t>‹#›</a:t>
            </a:fld>
            <a:endParaRPr/>
          </a:p>
        </p:txBody>
      </p:sp>
      <p:sp>
        <p:nvSpPr>
          <p:cNvPr id="17" name="Rectangle 16">
            <a:extLst>
              <a:ext uri="{FF2B5EF4-FFF2-40B4-BE49-F238E27FC236}">
                <a16:creationId xmlns:a16="http://schemas.microsoft.com/office/drawing/2014/main" id="{4A159A6C-6998-4DDE-B0F9-F934FF12BBA6}"/>
              </a:ext>
            </a:extLst>
          </p:cNvPr>
          <p:cNvSpPr/>
          <p:nvPr userDrawn="1"/>
        </p:nvSpPr>
        <p:spPr>
          <a:xfrm>
            <a:off x="609437" y="3621752"/>
            <a:ext cx="3520440" cy="2143903"/>
          </a:xfrm>
          <a:prstGeom prst="rect">
            <a:avLst/>
          </a:prstGeom>
          <a:noFill/>
          <a:ln w="1905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18" name="Rectangle 17">
            <a:extLst>
              <a:ext uri="{FF2B5EF4-FFF2-40B4-BE49-F238E27FC236}">
                <a16:creationId xmlns:a16="http://schemas.microsoft.com/office/drawing/2014/main" id="{15AF39B5-D5FB-48B2-9BE3-BD480F1A7295}"/>
              </a:ext>
            </a:extLst>
          </p:cNvPr>
          <p:cNvSpPr/>
          <p:nvPr userDrawn="1"/>
        </p:nvSpPr>
        <p:spPr>
          <a:xfrm>
            <a:off x="4334191" y="3621752"/>
            <a:ext cx="3520440" cy="2143903"/>
          </a:xfrm>
          <a:prstGeom prst="rect">
            <a:avLst/>
          </a:prstGeom>
          <a:noFill/>
          <a:ln w="1905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19" name="Rectangle 18">
            <a:extLst>
              <a:ext uri="{FF2B5EF4-FFF2-40B4-BE49-F238E27FC236}">
                <a16:creationId xmlns:a16="http://schemas.microsoft.com/office/drawing/2014/main" id="{84976756-FD81-4353-B3AA-874DE6706E9D}"/>
              </a:ext>
            </a:extLst>
          </p:cNvPr>
          <p:cNvSpPr/>
          <p:nvPr userDrawn="1"/>
        </p:nvSpPr>
        <p:spPr>
          <a:xfrm>
            <a:off x="8058948" y="3621752"/>
            <a:ext cx="3520440" cy="2143903"/>
          </a:xfrm>
          <a:prstGeom prst="rect">
            <a:avLst/>
          </a:prstGeom>
          <a:noFill/>
          <a:ln w="1905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21" name="Text Placeholder 2">
            <a:extLst>
              <a:ext uri="{FF2B5EF4-FFF2-40B4-BE49-F238E27FC236}">
                <a16:creationId xmlns:a16="http://schemas.microsoft.com/office/drawing/2014/main" id="{75408FE2-845C-4072-8D7D-55FFBEA4F92F}"/>
              </a:ext>
            </a:extLst>
          </p:cNvPr>
          <p:cNvSpPr>
            <a:spLocks noGrp="1"/>
          </p:cNvSpPr>
          <p:nvPr>
            <p:ph type="body" idx="16" hasCustomPrompt="1"/>
          </p:nvPr>
        </p:nvSpPr>
        <p:spPr>
          <a:xfrm>
            <a:off x="609438" y="3621755"/>
            <a:ext cx="3520440" cy="548928"/>
          </a:xfrm>
          <a:prstGeom prst="rect">
            <a:avLst/>
          </a:prstGeom>
          <a:noFill/>
        </p:spPr>
        <p:txBody>
          <a:bodyPr lIns="182880" rIns="182880" anchor="b">
            <a:normAutofit/>
          </a:bodyPr>
          <a:lstStyle>
            <a:lvl1pPr marL="0" indent="0" algn="ctr">
              <a:buNone/>
              <a:defRPr sz="2000" b="1">
                <a:solidFill>
                  <a:schemeClr val="accent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22" name="Content Placeholder 3">
            <a:extLst>
              <a:ext uri="{FF2B5EF4-FFF2-40B4-BE49-F238E27FC236}">
                <a16:creationId xmlns:a16="http://schemas.microsoft.com/office/drawing/2014/main" id="{A1428EBE-EFFF-43FA-B5F7-2A0E5C808A63}"/>
              </a:ext>
            </a:extLst>
          </p:cNvPr>
          <p:cNvSpPr>
            <a:spLocks noGrp="1"/>
          </p:cNvSpPr>
          <p:nvPr>
            <p:ph sz="half" idx="17" hasCustomPrompt="1"/>
          </p:nvPr>
        </p:nvSpPr>
        <p:spPr>
          <a:xfrm>
            <a:off x="609438" y="4253049"/>
            <a:ext cx="3520440" cy="1445931"/>
          </a:xfrm>
          <a:prstGeom prst="rect">
            <a:avLst/>
          </a:prstGeom>
        </p:spPr>
        <p:txBody>
          <a:bodyPr lIns="182880" rIns="182880">
            <a:noAutofit/>
          </a:bodyPr>
          <a:lstStyle>
            <a:lvl1pPr marL="0" indent="0" algn="ctr">
              <a:buNone/>
              <a:defRPr sz="1800">
                <a:solidFill>
                  <a:schemeClr val="tx1"/>
                </a:solidFill>
              </a:defRPr>
            </a:lvl1pPr>
            <a:lvl2pPr marL="355502" indent="0">
              <a:buNone/>
              <a:defRPr sz="1800"/>
            </a:lvl2pPr>
            <a:lvl3pPr marL="594620" indent="0">
              <a:buNone/>
              <a:defRPr sz="1600"/>
            </a:lvl3pPr>
            <a:lvl4pPr marL="1077088" indent="-241234">
              <a:defRPr sz="1866"/>
            </a:lvl4pPr>
            <a:lvl5pPr>
              <a:defRPr sz="1866"/>
            </a:lvl5pPr>
            <a:lvl6pPr>
              <a:defRPr sz="2133"/>
            </a:lvl6pPr>
            <a:lvl7pPr>
              <a:defRPr sz="2133"/>
            </a:lvl7pPr>
            <a:lvl8pPr>
              <a:defRPr sz="2133"/>
            </a:lvl8pPr>
            <a:lvl9pPr>
              <a:defRPr sz="2133"/>
            </a:lvl9pPr>
          </a:lstStyle>
          <a:p>
            <a:pPr lvl="0"/>
            <a:r>
              <a:rPr lang="en-US" dirty="0"/>
              <a:t>Click to edit text</a:t>
            </a:r>
          </a:p>
        </p:txBody>
      </p:sp>
      <p:sp>
        <p:nvSpPr>
          <p:cNvPr id="23" name="Text Placeholder 4">
            <a:extLst>
              <a:ext uri="{FF2B5EF4-FFF2-40B4-BE49-F238E27FC236}">
                <a16:creationId xmlns:a16="http://schemas.microsoft.com/office/drawing/2014/main" id="{F878094F-9716-4A14-B225-8CC4B19CF5AA}"/>
              </a:ext>
            </a:extLst>
          </p:cNvPr>
          <p:cNvSpPr>
            <a:spLocks noGrp="1"/>
          </p:cNvSpPr>
          <p:nvPr>
            <p:ph type="body" sz="quarter" idx="18" hasCustomPrompt="1"/>
          </p:nvPr>
        </p:nvSpPr>
        <p:spPr>
          <a:xfrm>
            <a:off x="4334193" y="3621752"/>
            <a:ext cx="3520440" cy="559586"/>
          </a:xfrm>
          <a:prstGeom prst="rect">
            <a:avLst/>
          </a:prstGeom>
          <a:noFill/>
        </p:spPr>
        <p:txBody>
          <a:bodyPr lIns="182880" rIns="182880" anchor="b">
            <a:normAutofit/>
          </a:bodyPr>
          <a:lstStyle>
            <a:lvl1pPr marL="0" indent="0" algn="ctr">
              <a:buNone/>
              <a:defRPr sz="2000" b="1">
                <a:solidFill>
                  <a:schemeClr val="accent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24" name="Content Placeholder 5">
            <a:extLst>
              <a:ext uri="{FF2B5EF4-FFF2-40B4-BE49-F238E27FC236}">
                <a16:creationId xmlns:a16="http://schemas.microsoft.com/office/drawing/2014/main" id="{446107A2-AE88-4CBE-9F0E-82F9CBF1A83E}"/>
              </a:ext>
            </a:extLst>
          </p:cNvPr>
          <p:cNvSpPr>
            <a:spLocks noGrp="1"/>
          </p:cNvSpPr>
          <p:nvPr>
            <p:ph sz="quarter" idx="19" hasCustomPrompt="1"/>
          </p:nvPr>
        </p:nvSpPr>
        <p:spPr>
          <a:xfrm>
            <a:off x="4334193" y="4253049"/>
            <a:ext cx="3520440" cy="1445931"/>
          </a:xfrm>
          <a:prstGeom prst="rect">
            <a:avLst/>
          </a:prstGeom>
        </p:spPr>
        <p:txBody>
          <a:bodyPr lIns="182880" rIns="182880">
            <a:noAutofit/>
          </a:bodyPr>
          <a:lstStyle>
            <a:lvl1pPr marL="0" indent="0" algn="ctr">
              <a:buNone/>
              <a:defRPr sz="1800">
                <a:solidFill>
                  <a:schemeClr val="tx1"/>
                </a:solidFill>
              </a:defRPr>
            </a:lvl1pPr>
            <a:lvl2pPr marL="355502" indent="0">
              <a:buNone/>
              <a:defRPr sz="1800"/>
            </a:lvl2pPr>
            <a:lvl3pPr marL="594620" indent="0">
              <a:buNone/>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Click to edit text</a:t>
            </a:r>
          </a:p>
        </p:txBody>
      </p:sp>
      <p:sp>
        <p:nvSpPr>
          <p:cNvPr id="25" name="Text Placeholder 4">
            <a:extLst>
              <a:ext uri="{FF2B5EF4-FFF2-40B4-BE49-F238E27FC236}">
                <a16:creationId xmlns:a16="http://schemas.microsoft.com/office/drawing/2014/main" id="{08F13BF8-79EC-44AF-8995-853817E615D4}"/>
              </a:ext>
            </a:extLst>
          </p:cNvPr>
          <p:cNvSpPr>
            <a:spLocks noGrp="1"/>
          </p:cNvSpPr>
          <p:nvPr>
            <p:ph type="body" sz="quarter" idx="20" hasCustomPrompt="1"/>
          </p:nvPr>
        </p:nvSpPr>
        <p:spPr>
          <a:xfrm>
            <a:off x="8058952" y="3621752"/>
            <a:ext cx="3520440" cy="559586"/>
          </a:xfrm>
          <a:prstGeom prst="rect">
            <a:avLst/>
          </a:prstGeom>
          <a:noFill/>
        </p:spPr>
        <p:txBody>
          <a:bodyPr lIns="182880" rIns="182880" anchor="b">
            <a:normAutofit/>
          </a:bodyPr>
          <a:lstStyle>
            <a:lvl1pPr marL="0" indent="0" algn="ctr">
              <a:buNone/>
              <a:defRPr sz="2000" b="1">
                <a:solidFill>
                  <a:schemeClr val="accent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26" name="Content Placeholder 5">
            <a:extLst>
              <a:ext uri="{FF2B5EF4-FFF2-40B4-BE49-F238E27FC236}">
                <a16:creationId xmlns:a16="http://schemas.microsoft.com/office/drawing/2014/main" id="{5B29E39C-B1AF-4352-8BBB-8F2FCB1AEEBC}"/>
              </a:ext>
            </a:extLst>
          </p:cNvPr>
          <p:cNvSpPr>
            <a:spLocks noGrp="1"/>
          </p:cNvSpPr>
          <p:nvPr>
            <p:ph sz="quarter" idx="21" hasCustomPrompt="1"/>
          </p:nvPr>
        </p:nvSpPr>
        <p:spPr>
          <a:xfrm>
            <a:off x="8058952" y="4253049"/>
            <a:ext cx="3520440" cy="1445931"/>
          </a:xfrm>
          <a:prstGeom prst="rect">
            <a:avLst/>
          </a:prstGeom>
        </p:spPr>
        <p:txBody>
          <a:bodyPr lIns="182880" rIns="182880">
            <a:noAutofit/>
          </a:bodyPr>
          <a:lstStyle>
            <a:lvl1pPr marL="0" indent="0" algn="ctr">
              <a:buNone/>
              <a:defRPr sz="1800">
                <a:solidFill>
                  <a:schemeClr val="tx1"/>
                </a:solidFill>
              </a:defRPr>
            </a:lvl1pPr>
            <a:lvl2pPr marL="355502" indent="0">
              <a:buNone/>
              <a:defRPr sz="1800"/>
            </a:lvl2pPr>
            <a:lvl3pPr marL="594620" indent="0">
              <a:buNone/>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Click to edit text</a:t>
            </a:r>
          </a:p>
        </p:txBody>
      </p:sp>
    </p:spTree>
    <p:extLst>
      <p:ext uri="{BB962C8B-B14F-4D97-AF65-F5344CB8AC3E}">
        <p14:creationId xmlns:p14="http://schemas.microsoft.com/office/powerpoint/2010/main" val="37206040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ight outlined column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B161B9D-D86C-4A71-AA6B-153CB40F3791}"/>
              </a:ext>
            </a:extLst>
          </p:cNvPr>
          <p:cNvSpPr/>
          <p:nvPr userDrawn="1"/>
        </p:nvSpPr>
        <p:spPr>
          <a:xfrm>
            <a:off x="609438" y="1351772"/>
            <a:ext cx="2651759" cy="2143903"/>
          </a:xfrm>
          <a:prstGeom prst="rect">
            <a:avLst/>
          </a:prstGeom>
          <a:noFill/>
          <a:ln w="1905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14" name="Rectangle 13">
            <a:extLst>
              <a:ext uri="{FF2B5EF4-FFF2-40B4-BE49-F238E27FC236}">
                <a16:creationId xmlns:a16="http://schemas.microsoft.com/office/drawing/2014/main" id="{7F0A04BE-B918-4A8E-926C-03094B6A6E51}"/>
              </a:ext>
            </a:extLst>
          </p:cNvPr>
          <p:cNvSpPr/>
          <p:nvPr userDrawn="1"/>
        </p:nvSpPr>
        <p:spPr>
          <a:xfrm>
            <a:off x="3382167" y="1351772"/>
            <a:ext cx="2651759" cy="2143903"/>
          </a:xfrm>
          <a:prstGeom prst="rect">
            <a:avLst/>
          </a:prstGeom>
          <a:noFill/>
          <a:ln w="1905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15" name="Rectangle 14">
            <a:extLst>
              <a:ext uri="{FF2B5EF4-FFF2-40B4-BE49-F238E27FC236}">
                <a16:creationId xmlns:a16="http://schemas.microsoft.com/office/drawing/2014/main" id="{77A860B5-478A-4386-B127-D801247E8062}"/>
              </a:ext>
            </a:extLst>
          </p:cNvPr>
          <p:cNvSpPr/>
          <p:nvPr userDrawn="1"/>
        </p:nvSpPr>
        <p:spPr>
          <a:xfrm>
            <a:off x="6154895" y="1351772"/>
            <a:ext cx="2651759" cy="2143903"/>
          </a:xfrm>
          <a:prstGeom prst="rect">
            <a:avLst/>
          </a:prstGeom>
          <a:noFill/>
          <a:ln w="1905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16" name="Rectangle 15">
            <a:extLst>
              <a:ext uri="{FF2B5EF4-FFF2-40B4-BE49-F238E27FC236}">
                <a16:creationId xmlns:a16="http://schemas.microsoft.com/office/drawing/2014/main" id="{88B23B83-10AF-4C04-87A1-603EC5D3FD61}"/>
              </a:ext>
            </a:extLst>
          </p:cNvPr>
          <p:cNvSpPr/>
          <p:nvPr userDrawn="1"/>
        </p:nvSpPr>
        <p:spPr>
          <a:xfrm>
            <a:off x="8927624" y="1351772"/>
            <a:ext cx="2651759" cy="2143903"/>
          </a:xfrm>
          <a:prstGeom prst="rect">
            <a:avLst/>
          </a:prstGeom>
          <a:noFill/>
          <a:ln w="1905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3" name="Text Placeholder 2"/>
          <p:cNvSpPr>
            <a:spLocks noGrp="1"/>
          </p:cNvSpPr>
          <p:nvPr>
            <p:ph type="body" idx="1" hasCustomPrompt="1"/>
          </p:nvPr>
        </p:nvSpPr>
        <p:spPr>
          <a:xfrm>
            <a:off x="609438" y="1351775"/>
            <a:ext cx="2651760" cy="548928"/>
          </a:xfrm>
          <a:prstGeom prst="rect">
            <a:avLst/>
          </a:prstGeom>
          <a:noFill/>
        </p:spPr>
        <p:txBody>
          <a:bodyPr lIns="182880" rIns="182880" anchor="b">
            <a:normAutofit/>
          </a:bodyPr>
          <a:lstStyle>
            <a:lvl1pPr marL="0" indent="0" algn="ctr">
              <a:buNone/>
              <a:defRPr sz="2000" b="1">
                <a:solidFill>
                  <a:schemeClr val="accent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4" name="Content Placeholder 3"/>
          <p:cNvSpPr>
            <a:spLocks noGrp="1"/>
          </p:cNvSpPr>
          <p:nvPr>
            <p:ph sz="half" idx="2" hasCustomPrompt="1"/>
          </p:nvPr>
        </p:nvSpPr>
        <p:spPr>
          <a:xfrm>
            <a:off x="609438" y="1983069"/>
            <a:ext cx="2651760" cy="1445931"/>
          </a:xfrm>
          <a:prstGeom prst="rect">
            <a:avLst/>
          </a:prstGeom>
        </p:spPr>
        <p:txBody>
          <a:bodyPr lIns="182880" rIns="182880">
            <a:noAutofit/>
          </a:bodyPr>
          <a:lstStyle>
            <a:lvl1pPr marL="0" indent="0" algn="ctr">
              <a:buNone/>
              <a:defRPr sz="1800">
                <a:solidFill>
                  <a:schemeClr val="tx1"/>
                </a:solidFill>
              </a:defRPr>
            </a:lvl1pPr>
            <a:lvl2pPr marL="355502" indent="0">
              <a:buNone/>
              <a:defRPr sz="1800"/>
            </a:lvl2pPr>
            <a:lvl3pPr marL="594620" indent="0">
              <a:buNone/>
              <a:defRPr sz="1600"/>
            </a:lvl3pPr>
            <a:lvl4pPr marL="1077088" indent="-241234">
              <a:defRPr sz="1866"/>
            </a:lvl4pPr>
            <a:lvl5pPr>
              <a:defRPr sz="1866"/>
            </a:lvl5pPr>
            <a:lvl6pPr>
              <a:defRPr sz="2133"/>
            </a:lvl6pPr>
            <a:lvl7pPr>
              <a:defRPr sz="2133"/>
            </a:lvl7pPr>
            <a:lvl8pPr>
              <a:defRPr sz="2133"/>
            </a:lvl8pPr>
            <a:lvl9pPr>
              <a:defRPr sz="2133"/>
            </a:lvl9pPr>
          </a:lstStyle>
          <a:p>
            <a:pPr lvl="0"/>
            <a:r>
              <a:rPr lang="en-US" dirty="0"/>
              <a:t>Click to edit text</a:t>
            </a:r>
          </a:p>
        </p:txBody>
      </p:sp>
      <p:sp>
        <p:nvSpPr>
          <p:cNvPr id="5" name="Text Placeholder 4"/>
          <p:cNvSpPr>
            <a:spLocks noGrp="1"/>
          </p:cNvSpPr>
          <p:nvPr>
            <p:ph type="body" sz="quarter" idx="3" hasCustomPrompt="1"/>
          </p:nvPr>
        </p:nvSpPr>
        <p:spPr>
          <a:xfrm>
            <a:off x="3382168" y="1351772"/>
            <a:ext cx="2651760" cy="559586"/>
          </a:xfrm>
          <a:prstGeom prst="rect">
            <a:avLst/>
          </a:prstGeom>
          <a:noFill/>
        </p:spPr>
        <p:txBody>
          <a:bodyPr lIns="182880" rIns="182880" anchor="b">
            <a:normAutofit/>
          </a:bodyPr>
          <a:lstStyle>
            <a:lvl1pPr marL="0" indent="0" algn="ctr">
              <a:buNone/>
              <a:defRPr sz="2000" b="1">
                <a:solidFill>
                  <a:schemeClr val="accent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6" name="Content Placeholder 5"/>
          <p:cNvSpPr>
            <a:spLocks noGrp="1"/>
          </p:cNvSpPr>
          <p:nvPr>
            <p:ph sz="quarter" idx="4" hasCustomPrompt="1"/>
          </p:nvPr>
        </p:nvSpPr>
        <p:spPr>
          <a:xfrm>
            <a:off x="3382168" y="1983069"/>
            <a:ext cx="2651760" cy="1445931"/>
          </a:xfrm>
          <a:prstGeom prst="rect">
            <a:avLst/>
          </a:prstGeom>
        </p:spPr>
        <p:txBody>
          <a:bodyPr lIns="182880" rIns="182880">
            <a:noAutofit/>
          </a:bodyPr>
          <a:lstStyle>
            <a:lvl1pPr marL="0" indent="0" algn="ctr">
              <a:buNone/>
              <a:defRPr sz="1800">
                <a:solidFill>
                  <a:schemeClr val="tx1"/>
                </a:solidFill>
              </a:defRPr>
            </a:lvl1pPr>
            <a:lvl2pPr marL="355502" indent="0">
              <a:buNone/>
              <a:defRPr sz="1800"/>
            </a:lvl2pPr>
            <a:lvl3pPr marL="594620" indent="0">
              <a:buNone/>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Click to edit text</a:t>
            </a:r>
          </a:p>
        </p:txBody>
      </p:sp>
      <p:sp>
        <p:nvSpPr>
          <p:cNvPr id="7" name="Title 1">
            <a:extLst>
              <a:ext uri="{FF2B5EF4-FFF2-40B4-BE49-F238E27FC236}">
                <a16:creationId xmlns:a16="http://schemas.microsoft.com/office/drawing/2014/main" id="{F26CE9E3-E58E-4A8B-B45E-3B5A75C5AE5E}"/>
              </a:ext>
            </a:extLst>
          </p:cNvPr>
          <p:cNvSpPr>
            <a:spLocks noGrp="1"/>
          </p:cNvSpPr>
          <p:nvPr>
            <p:ph type="title" hasCustomPrompt="1"/>
          </p:nvPr>
        </p:nvSpPr>
        <p:spPr>
          <a:xfrm>
            <a:off x="609447" y="0"/>
            <a:ext cx="10969936" cy="1216152"/>
          </a:xfrm>
        </p:spPr>
        <p:txBody>
          <a:bodyPr/>
          <a:lstStyle>
            <a:lvl1pPr>
              <a:defRPr/>
            </a:lvl1pPr>
          </a:lstStyle>
          <a:p>
            <a:r>
              <a:rPr lang="en-US" dirty="0"/>
              <a:t>Four column slide</a:t>
            </a:r>
          </a:p>
        </p:txBody>
      </p:sp>
      <p:sp>
        <p:nvSpPr>
          <p:cNvPr id="8" name="Text Placeholder 4">
            <a:extLst>
              <a:ext uri="{FF2B5EF4-FFF2-40B4-BE49-F238E27FC236}">
                <a16:creationId xmlns:a16="http://schemas.microsoft.com/office/drawing/2014/main" id="{F197DA8B-FBE5-4C9F-BE69-83F9A8576911}"/>
              </a:ext>
            </a:extLst>
          </p:cNvPr>
          <p:cNvSpPr>
            <a:spLocks noGrp="1"/>
          </p:cNvSpPr>
          <p:nvPr>
            <p:ph type="body" sz="quarter" idx="10" hasCustomPrompt="1"/>
          </p:nvPr>
        </p:nvSpPr>
        <p:spPr>
          <a:xfrm>
            <a:off x="6154898" y="1351772"/>
            <a:ext cx="2651760" cy="559586"/>
          </a:xfrm>
          <a:prstGeom prst="rect">
            <a:avLst/>
          </a:prstGeom>
          <a:noFill/>
        </p:spPr>
        <p:txBody>
          <a:bodyPr lIns="182880" rIns="182880" anchor="b">
            <a:normAutofit/>
          </a:bodyPr>
          <a:lstStyle>
            <a:lvl1pPr marL="0" indent="0" algn="ctr">
              <a:buNone/>
              <a:defRPr sz="2000" b="1">
                <a:solidFill>
                  <a:schemeClr val="accent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9" name="Content Placeholder 5">
            <a:extLst>
              <a:ext uri="{FF2B5EF4-FFF2-40B4-BE49-F238E27FC236}">
                <a16:creationId xmlns:a16="http://schemas.microsoft.com/office/drawing/2014/main" id="{30B83254-3283-4FBA-8784-26D5E5DEF5CE}"/>
              </a:ext>
            </a:extLst>
          </p:cNvPr>
          <p:cNvSpPr>
            <a:spLocks noGrp="1"/>
          </p:cNvSpPr>
          <p:nvPr>
            <p:ph sz="quarter" idx="11" hasCustomPrompt="1"/>
          </p:nvPr>
        </p:nvSpPr>
        <p:spPr>
          <a:xfrm>
            <a:off x="6154898" y="1983069"/>
            <a:ext cx="2651760" cy="1445931"/>
          </a:xfrm>
          <a:prstGeom prst="rect">
            <a:avLst/>
          </a:prstGeom>
        </p:spPr>
        <p:txBody>
          <a:bodyPr lIns="182880" rIns="182880">
            <a:noAutofit/>
          </a:bodyPr>
          <a:lstStyle>
            <a:lvl1pPr marL="0" indent="0" algn="ctr">
              <a:buNone/>
              <a:defRPr sz="1800">
                <a:solidFill>
                  <a:schemeClr val="tx1"/>
                </a:solidFill>
              </a:defRPr>
            </a:lvl1pPr>
            <a:lvl2pPr marL="355502" indent="0">
              <a:buNone/>
              <a:defRPr sz="1800"/>
            </a:lvl2pPr>
            <a:lvl3pPr marL="594620" indent="0">
              <a:buNone/>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Click to edit text</a:t>
            </a:r>
          </a:p>
        </p:txBody>
      </p:sp>
      <p:sp>
        <p:nvSpPr>
          <p:cNvPr id="10" name="Footer Placeholder 4">
            <a:extLst>
              <a:ext uri="{FF2B5EF4-FFF2-40B4-BE49-F238E27FC236}">
                <a16:creationId xmlns:a16="http://schemas.microsoft.com/office/drawing/2014/main" id="{E5D428D4-815E-408E-A6D3-82ACC0C2EF30}"/>
              </a:ext>
            </a:extLst>
          </p:cNvPr>
          <p:cNvSpPr>
            <a:spLocks noGrp="1"/>
          </p:cNvSpPr>
          <p:nvPr>
            <p:ph type="ftr" sz="quarter" idx="12"/>
          </p:nvPr>
        </p:nvSpPr>
        <p:spPr>
          <a:xfrm>
            <a:off x="2621481" y="6373992"/>
            <a:ext cx="4572000" cy="219456"/>
          </a:xfrm>
          <a:prstGeom prst="rect">
            <a:avLst/>
          </a:prstGeom>
        </p:spPr>
        <p:txBody>
          <a:bodyPr vert="horz" wrap="none" lIns="0" tIns="0" rIns="0" bIns="0" rtlCol="0" anchor="ctr" anchorCtr="0"/>
          <a:lstStyle>
            <a:lvl1pPr algn="l">
              <a:defRPr sz="700">
                <a:solidFill>
                  <a:schemeClr val="bg2">
                    <a:lumMod val="75000"/>
                  </a:schemeClr>
                </a:solidFill>
              </a:defRPr>
            </a:lvl1pPr>
          </a:lstStyle>
          <a:p>
            <a:r>
              <a:rPr lang="en-US" dirty="0"/>
              <a:t>© 2019 Proofpoint. All rights reserved</a:t>
            </a:r>
          </a:p>
        </p:txBody>
      </p:sp>
      <p:sp>
        <p:nvSpPr>
          <p:cNvPr id="11" name="Text Placeholder 4">
            <a:extLst>
              <a:ext uri="{FF2B5EF4-FFF2-40B4-BE49-F238E27FC236}">
                <a16:creationId xmlns:a16="http://schemas.microsoft.com/office/drawing/2014/main" id="{E584B521-8264-4DCB-BE1C-01CA39487ECB}"/>
              </a:ext>
            </a:extLst>
          </p:cNvPr>
          <p:cNvSpPr>
            <a:spLocks noGrp="1"/>
          </p:cNvSpPr>
          <p:nvPr>
            <p:ph type="body" sz="quarter" idx="13" hasCustomPrompt="1"/>
          </p:nvPr>
        </p:nvSpPr>
        <p:spPr>
          <a:xfrm>
            <a:off x="8927628" y="1351772"/>
            <a:ext cx="2651760" cy="559586"/>
          </a:xfrm>
          <a:prstGeom prst="rect">
            <a:avLst/>
          </a:prstGeom>
          <a:noFill/>
        </p:spPr>
        <p:txBody>
          <a:bodyPr lIns="182880" rIns="182880" anchor="b">
            <a:normAutofit/>
          </a:bodyPr>
          <a:lstStyle>
            <a:lvl1pPr marL="0" indent="0" algn="ctr">
              <a:buNone/>
              <a:defRPr sz="2000" b="1">
                <a:solidFill>
                  <a:schemeClr val="accent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12" name="Content Placeholder 5">
            <a:extLst>
              <a:ext uri="{FF2B5EF4-FFF2-40B4-BE49-F238E27FC236}">
                <a16:creationId xmlns:a16="http://schemas.microsoft.com/office/drawing/2014/main" id="{3E237972-4F92-4F4A-A833-618DADE256FF}"/>
              </a:ext>
            </a:extLst>
          </p:cNvPr>
          <p:cNvSpPr>
            <a:spLocks noGrp="1"/>
          </p:cNvSpPr>
          <p:nvPr>
            <p:ph sz="quarter" idx="14" hasCustomPrompt="1"/>
          </p:nvPr>
        </p:nvSpPr>
        <p:spPr>
          <a:xfrm>
            <a:off x="8927628" y="1983069"/>
            <a:ext cx="2651760" cy="1445931"/>
          </a:xfrm>
          <a:prstGeom prst="rect">
            <a:avLst/>
          </a:prstGeom>
        </p:spPr>
        <p:txBody>
          <a:bodyPr lIns="182880" rIns="182880">
            <a:noAutofit/>
          </a:bodyPr>
          <a:lstStyle>
            <a:lvl1pPr marL="0" indent="0" algn="ctr">
              <a:buNone/>
              <a:defRPr sz="1800">
                <a:solidFill>
                  <a:schemeClr val="tx1"/>
                </a:solidFill>
              </a:defRPr>
            </a:lvl1pPr>
            <a:lvl2pPr marL="355502" indent="0">
              <a:buNone/>
              <a:defRPr sz="1800"/>
            </a:lvl2pPr>
            <a:lvl3pPr marL="594620" indent="0">
              <a:buNone/>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Click to edit text</a:t>
            </a:r>
          </a:p>
        </p:txBody>
      </p:sp>
      <p:sp>
        <p:nvSpPr>
          <p:cNvPr id="13" name="Slide Number Placeholder 4">
            <a:extLst>
              <a:ext uri="{FF2B5EF4-FFF2-40B4-BE49-F238E27FC236}">
                <a16:creationId xmlns:a16="http://schemas.microsoft.com/office/drawing/2014/main" id="{DE23BAA0-0955-4A70-9F4D-CD44EA1FD834}"/>
              </a:ext>
            </a:extLst>
          </p:cNvPr>
          <p:cNvSpPr>
            <a:spLocks noGrp="1"/>
          </p:cNvSpPr>
          <p:nvPr>
            <p:ph type="sldNum" sz="quarter" idx="15"/>
          </p:nvPr>
        </p:nvSpPr>
        <p:spPr>
          <a:xfrm>
            <a:off x="11274663" y="6405412"/>
            <a:ext cx="304721" cy="219456"/>
          </a:xfrm>
        </p:spPr>
        <p:txBody>
          <a:bodyPr/>
          <a:lstStyle/>
          <a:p>
            <a:fld id="{00DE720E-C72B-42F0-AD69-52D60E3C605E}" type="slidenum">
              <a:rPr/>
              <a:t>‹#›</a:t>
            </a:fld>
            <a:endParaRPr/>
          </a:p>
        </p:txBody>
      </p:sp>
      <p:sp>
        <p:nvSpPr>
          <p:cNvPr id="17" name="Rectangle 16">
            <a:extLst>
              <a:ext uri="{FF2B5EF4-FFF2-40B4-BE49-F238E27FC236}">
                <a16:creationId xmlns:a16="http://schemas.microsoft.com/office/drawing/2014/main" id="{4A159A6C-6998-4DDE-B0F9-F934FF12BBA6}"/>
              </a:ext>
            </a:extLst>
          </p:cNvPr>
          <p:cNvSpPr/>
          <p:nvPr userDrawn="1"/>
        </p:nvSpPr>
        <p:spPr>
          <a:xfrm>
            <a:off x="609438" y="3621752"/>
            <a:ext cx="2651759" cy="2143903"/>
          </a:xfrm>
          <a:prstGeom prst="rect">
            <a:avLst/>
          </a:prstGeom>
          <a:noFill/>
          <a:ln w="1905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18" name="Rectangle 17">
            <a:extLst>
              <a:ext uri="{FF2B5EF4-FFF2-40B4-BE49-F238E27FC236}">
                <a16:creationId xmlns:a16="http://schemas.microsoft.com/office/drawing/2014/main" id="{15AF39B5-D5FB-48B2-9BE3-BD480F1A7295}"/>
              </a:ext>
            </a:extLst>
          </p:cNvPr>
          <p:cNvSpPr/>
          <p:nvPr userDrawn="1"/>
        </p:nvSpPr>
        <p:spPr>
          <a:xfrm>
            <a:off x="3382167" y="3621752"/>
            <a:ext cx="2651759" cy="2143903"/>
          </a:xfrm>
          <a:prstGeom prst="rect">
            <a:avLst/>
          </a:prstGeom>
          <a:noFill/>
          <a:ln w="1905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19" name="Rectangle 18">
            <a:extLst>
              <a:ext uri="{FF2B5EF4-FFF2-40B4-BE49-F238E27FC236}">
                <a16:creationId xmlns:a16="http://schemas.microsoft.com/office/drawing/2014/main" id="{84976756-FD81-4353-B3AA-874DE6706E9D}"/>
              </a:ext>
            </a:extLst>
          </p:cNvPr>
          <p:cNvSpPr/>
          <p:nvPr userDrawn="1"/>
        </p:nvSpPr>
        <p:spPr>
          <a:xfrm>
            <a:off x="6154895" y="3621752"/>
            <a:ext cx="2651759" cy="2143903"/>
          </a:xfrm>
          <a:prstGeom prst="rect">
            <a:avLst/>
          </a:prstGeom>
          <a:noFill/>
          <a:ln w="1905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20" name="Rectangle 19">
            <a:extLst>
              <a:ext uri="{FF2B5EF4-FFF2-40B4-BE49-F238E27FC236}">
                <a16:creationId xmlns:a16="http://schemas.microsoft.com/office/drawing/2014/main" id="{EAFC0F1F-1CC2-45BB-B3A6-D5B5793D1FB6}"/>
              </a:ext>
            </a:extLst>
          </p:cNvPr>
          <p:cNvSpPr/>
          <p:nvPr userDrawn="1"/>
        </p:nvSpPr>
        <p:spPr>
          <a:xfrm>
            <a:off x="8927624" y="3621752"/>
            <a:ext cx="2651759" cy="2143903"/>
          </a:xfrm>
          <a:prstGeom prst="rect">
            <a:avLst/>
          </a:prstGeom>
          <a:noFill/>
          <a:ln w="1905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21" name="Text Placeholder 2">
            <a:extLst>
              <a:ext uri="{FF2B5EF4-FFF2-40B4-BE49-F238E27FC236}">
                <a16:creationId xmlns:a16="http://schemas.microsoft.com/office/drawing/2014/main" id="{75408FE2-845C-4072-8D7D-55FFBEA4F92F}"/>
              </a:ext>
            </a:extLst>
          </p:cNvPr>
          <p:cNvSpPr>
            <a:spLocks noGrp="1"/>
          </p:cNvSpPr>
          <p:nvPr>
            <p:ph type="body" idx="16" hasCustomPrompt="1"/>
          </p:nvPr>
        </p:nvSpPr>
        <p:spPr>
          <a:xfrm>
            <a:off x="609438" y="3621755"/>
            <a:ext cx="2651760" cy="548928"/>
          </a:xfrm>
          <a:prstGeom prst="rect">
            <a:avLst/>
          </a:prstGeom>
          <a:noFill/>
        </p:spPr>
        <p:txBody>
          <a:bodyPr lIns="182880" rIns="182880" anchor="b">
            <a:normAutofit/>
          </a:bodyPr>
          <a:lstStyle>
            <a:lvl1pPr marL="0" indent="0" algn="ctr">
              <a:buNone/>
              <a:defRPr sz="2000" b="1">
                <a:solidFill>
                  <a:schemeClr val="accent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22" name="Content Placeholder 3">
            <a:extLst>
              <a:ext uri="{FF2B5EF4-FFF2-40B4-BE49-F238E27FC236}">
                <a16:creationId xmlns:a16="http://schemas.microsoft.com/office/drawing/2014/main" id="{A1428EBE-EFFF-43FA-B5F7-2A0E5C808A63}"/>
              </a:ext>
            </a:extLst>
          </p:cNvPr>
          <p:cNvSpPr>
            <a:spLocks noGrp="1"/>
          </p:cNvSpPr>
          <p:nvPr>
            <p:ph sz="half" idx="17" hasCustomPrompt="1"/>
          </p:nvPr>
        </p:nvSpPr>
        <p:spPr>
          <a:xfrm>
            <a:off x="609438" y="4253049"/>
            <a:ext cx="2651760" cy="1445931"/>
          </a:xfrm>
          <a:prstGeom prst="rect">
            <a:avLst/>
          </a:prstGeom>
        </p:spPr>
        <p:txBody>
          <a:bodyPr lIns="182880" rIns="182880">
            <a:noAutofit/>
          </a:bodyPr>
          <a:lstStyle>
            <a:lvl1pPr marL="0" indent="0" algn="ctr">
              <a:buNone/>
              <a:defRPr sz="1800">
                <a:solidFill>
                  <a:schemeClr val="tx1"/>
                </a:solidFill>
              </a:defRPr>
            </a:lvl1pPr>
            <a:lvl2pPr marL="355502" indent="0">
              <a:buNone/>
              <a:defRPr sz="1800"/>
            </a:lvl2pPr>
            <a:lvl3pPr marL="594620" indent="0">
              <a:buNone/>
              <a:defRPr sz="1600"/>
            </a:lvl3pPr>
            <a:lvl4pPr marL="1077088" indent="-241234">
              <a:defRPr sz="1866"/>
            </a:lvl4pPr>
            <a:lvl5pPr>
              <a:defRPr sz="1866"/>
            </a:lvl5pPr>
            <a:lvl6pPr>
              <a:defRPr sz="2133"/>
            </a:lvl6pPr>
            <a:lvl7pPr>
              <a:defRPr sz="2133"/>
            </a:lvl7pPr>
            <a:lvl8pPr>
              <a:defRPr sz="2133"/>
            </a:lvl8pPr>
            <a:lvl9pPr>
              <a:defRPr sz="2133"/>
            </a:lvl9pPr>
          </a:lstStyle>
          <a:p>
            <a:pPr lvl="0"/>
            <a:r>
              <a:rPr lang="en-US" dirty="0"/>
              <a:t>Click to edit text</a:t>
            </a:r>
          </a:p>
        </p:txBody>
      </p:sp>
      <p:sp>
        <p:nvSpPr>
          <p:cNvPr id="23" name="Text Placeholder 4">
            <a:extLst>
              <a:ext uri="{FF2B5EF4-FFF2-40B4-BE49-F238E27FC236}">
                <a16:creationId xmlns:a16="http://schemas.microsoft.com/office/drawing/2014/main" id="{F878094F-9716-4A14-B225-8CC4B19CF5AA}"/>
              </a:ext>
            </a:extLst>
          </p:cNvPr>
          <p:cNvSpPr>
            <a:spLocks noGrp="1"/>
          </p:cNvSpPr>
          <p:nvPr>
            <p:ph type="body" sz="quarter" idx="18" hasCustomPrompt="1"/>
          </p:nvPr>
        </p:nvSpPr>
        <p:spPr>
          <a:xfrm>
            <a:off x="3382168" y="3621752"/>
            <a:ext cx="2651760" cy="559586"/>
          </a:xfrm>
          <a:prstGeom prst="rect">
            <a:avLst/>
          </a:prstGeom>
          <a:noFill/>
        </p:spPr>
        <p:txBody>
          <a:bodyPr lIns="182880" rIns="182880" anchor="b">
            <a:normAutofit/>
          </a:bodyPr>
          <a:lstStyle>
            <a:lvl1pPr marL="0" indent="0" algn="ctr">
              <a:buNone/>
              <a:defRPr sz="2000" b="1">
                <a:solidFill>
                  <a:schemeClr val="accent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24" name="Content Placeholder 5">
            <a:extLst>
              <a:ext uri="{FF2B5EF4-FFF2-40B4-BE49-F238E27FC236}">
                <a16:creationId xmlns:a16="http://schemas.microsoft.com/office/drawing/2014/main" id="{446107A2-AE88-4CBE-9F0E-82F9CBF1A83E}"/>
              </a:ext>
            </a:extLst>
          </p:cNvPr>
          <p:cNvSpPr>
            <a:spLocks noGrp="1"/>
          </p:cNvSpPr>
          <p:nvPr>
            <p:ph sz="quarter" idx="19" hasCustomPrompt="1"/>
          </p:nvPr>
        </p:nvSpPr>
        <p:spPr>
          <a:xfrm>
            <a:off x="3382168" y="4253049"/>
            <a:ext cx="2651760" cy="1445931"/>
          </a:xfrm>
          <a:prstGeom prst="rect">
            <a:avLst/>
          </a:prstGeom>
        </p:spPr>
        <p:txBody>
          <a:bodyPr lIns="182880" rIns="182880">
            <a:noAutofit/>
          </a:bodyPr>
          <a:lstStyle>
            <a:lvl1pPr marL="0" indent="0" algn="ctr">
              <a:buNone/>
              <a:defRPr sz="1800">
                <a:solidFill>
                  <a:schemeClr val="tx1"/>
                </a:solidFill>
              </a:defRPr>
            </a:lvl1pPr>
            <a:lvl2pPr marL="355502" indent="0">
              <a:buNone/>
              <a:defRPr sz="1800"/>
            </a:lvl2pPr>
            <a:lvl3pPr marL="594620" indent="0">
              <a:buNone/>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Click to edit text</a:t>
            </a:r>
          </a:p>
        </p:txBody>
      </p:sp>
      <p:sp>
        <p:nvSpPr>
          <p:cNvPr id="25" name="Text Placeholder 4">
            <a:extLst>
              <a:ext uri="{FF2B5EF4-FFF2-40B4-BE49-F238E27FC236}">
                <a16:creationId xmlns:a16="http://schemas.microsoft.com/office/drawing/2014/main" id="{08F13BF8-79EC-44AF-8995-853817E615D4}"/>
              </a:ext>
            </a:extLst>
          </p:cNvPr>
          <p:cNvSpPr>
            <a:spLocks noGrp="1"/>
          </p:cNvSpPr>
          <p:nvPr>
            <p:ph type="body" sz="quarter" idx="20" hasCustomPrompt="1"/>
          </p:nvPr>
        </p:nvSpPr>
        <p:spPr>
          <a:xfrm>
            <a:off x="6154898" y="3621752"/>
            <a:ext cx="2651760" cy="559586"/>
          </a:xfrm>
          <a:prstGeom prst="rect">
            <a:avLst/>
          </a:prstGeom>
          <a:noFill/>
        </p:spPr>
        <p:txBody>
          <a:bodyPr lIns="182880" rIns="182880" anchor="b">
            <a:normAutofit/>
          </a:bodyPr>
          <a:lstStyle>
            <a:lvl1pPr marL="0" indent="0" algn="ctr">
              <a:buNone/>
              <a:defRPr sz="2000" b="1">
                <a:solidFill>
                  <a:schemeClr val="accent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26" name="Content Placeholder 5">
            <a:extLst>
              <a:ext uri="{FF2B5EF4-FFF2-40B4-BE49-F238E27FC236}">
                <a16:creationId xmlns:a16="http://schemas.microsoft.com/office/drawing/2014/main" id="{5B29E39C-B1AF-4352-8BBB-8F2FCB1AEEBC}"/>
              </a:ext>
            </a:extLst>
          </p:cNvPr>
          <p:cNvSpPr>
            <a:spLocks noGrp="1"/>
          </p:cNvSpPr>
          <p:nvPr>
            <p:ph sz="quarter" idx="21" hasCustomPrompt="1"/>
          </p:nvPr>
        </p:nvSpPr>
        <p:spPr>
          <a:xfrm>
            <a:off x="6154898" y="4253049"/>
            <a:ext cx="2651760" cy="1445931"/>
          </a:xfrm>
          <a:prstGeom prst="rect">
            <a:avLst/>
          </a:prstGeom>
        </p:spPr>
        <p:txBody>
          <a:bodyPr lIns="182880" rIns="182880">
            <a:noAutofit/>
          </a:bodyPr>
          <a:lstStyle>
            <a:lvl1pPr marL="0" indent="0" algn="ctr">
              <a:buNone/>
              <a:defRPr sz="1800">
                <a:solidFill>
                  <a:schemeClr val="tx1"/>
                </a:solidFill>
              </a:defRPr>
            </a:lvl1pPr>
            <a:lvl2pPr marL="355502" indent="0">
              <a:buNone/>
              <a:defRPr sz="1800"/>
            </a:lvl2pPr>
            <a:lvl3pPr marL="594620" indent="0">
              <a:buNone/>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Click to edit text</a:t>
            </a:r>
          </a:p>
        </p:txBody>
      </p:sp>
      <p:sp>
        <p:nvSpPr>
          <p:cNvPr id="27" name="Text Placeholder 4">
            <a:extLst>
              <a:ext uri="{FF2B5EF4-FFF2-40B4-BE49-F238E27FC236}">
                <a16:creationId xmlns:a16="http://schemas.microsoft.com/office/drawing/2014/main" id="{1C5C767A-900E-46EB-B84F-B6350929745C}"/>
              </a:ext>
            </a:extLst>
          </p:cNvPr>
          <p:cNvSpPr>
            <a:spLocks noGrp="1"/>
          </p:cNvSpPr>
          <p:nvPr>
            <p:ph type="body" sz="quarter" idx="22" hasCustomPrompt="1"/>
          </p:nvPr>
        </p:nvSpPr>
        <p:spPr>
          <a:xfrm>
            <a:off x="8927628" y="3621752"/>
            <a:ext cx="2651760" cy="559586"/>
          </a:xfrm>
          <a:prstGeom prst="rect">
            <a:avLst/>
          </a:prstGeom>
          <a:noFill/>
        </p:spPr>
        <p:txBody>
          <a:bodyPr lIns="182880" rIns="182880" anchor="b">
            <a:normAutofit/>
          </a:bodyPr>
          <a:lstStyle>
            <a:lvl1pPr marL="0" indent="0" algn="ctr">
              <a:buNone/>
              <a:defRPr sz="2000" b="1">
                <a:solidFill>
                  <a:schemeClr val="accent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28" name="Content Placeholder 5">
            <a:extLst>
              <a:ext uri="{FF2B5EF4-FFF2-40B4-BE49-F238E27FC236}">
                <a16:creationId xmlns:a16="http://schemas.microsoft.com/office/drawing/2014/main" id="{2FD7CCB5-7043-49CD-A2D3-7006C1D8A5D5}"/>
              </a:ext>
            </a:extLst>
          </p:cNvPr>
          <p:cNvSpPr>
            <a:spLocks noGrp="1"/>
          </p:cNvSpPr>
          <p:nvPr>
            <p:ph sz="quarter" idx="23" hasCustomPrompt="1"/>
          </p:nvPr>
        </p:nvSpPr>
        <p:spPr>
          <a:xfrm>
            <a:off x="8927628" y="4253049"/>
            <a:ext cx="2651760" cy="1445931"/>
          </a:xfrm>
          <a:prstGeom prst="rect">
            <a:avLst/>
          </a:prstGeom>
        </p:spPr>
        <p:txBody>
          <a:bodyPr lIns="182880" rIns="182880">
            <a:noAutofit/>
          </a:bodyPr>
          <a:lstStyle>
            <a:lvl1pPr marL="0" indent="0" algn="ctr">
              <a:buNone/>
              <a:defRPr sz="1800">
                <a:solidFill>
                  <a:schemeClr val="tx1"/>
                </a:solidFill>
              </a:defRPr>
            </a:lvl1pPr>
            <a:lvl2pPr marL="355502" indent="0">
              <a:buNone/>
              <a:defRPr sz="1800"/>
            </a:lvl2pPr>
            <a:lvl3pPr marL="594620" indent="0">
              <a:buNone/>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Click to edit text</a:t>
            </a:r>
          </a:p>
        </p:txBody>
      </p:sp>
    </p:spTree>
    <p:extLst>
      <p:ext uri="{BB962C8B-B14F-4D97-AF65-F5344CB8AC3E}">
        <p14:creationId xmlns:p14="http://schemas.microsoft.com/office/powerpoint/2010/main" val="21212574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ne Filled Subtitle with conten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438" y="1351775"/>
            <a:ext cx="10969936" cy="548928"/>
          </a:xfrm>
          <a:prstGeom prst="rect">
            <a:avLst/>
          </a:prstGeom>
          <a:solidFill>
            <a:schemeClr val="accent1"/>
          </a:solidFill>
          <a:ln>
            <a:solidFill>
              <a:schemeClr val="accent1"/>
            </a:solidFill>
          </a:ln>
        </p:spPr>
        <p:txBody>
          <a:bodyPr lIns="182880" rIns="182880" anchor="ctr">
            <a:normAutofit/>
          </a:bodyPr>
          <a:lstStyle>
            <a:lvl1pPr marL="0" indent="0">
              <a:buNone/>
              <a:defRPr sz="2000" b="1">
                <a:solidFill>
                  <a:schemeClr val="bg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4" name="Content Placeholder 3"/>
          <p:cNvSpPr>
            <a:spLocks noGrp="1"/>
          </p:cNvSpPr>
          <p:nvPr>
            <p:ph sz="half" idx="2" hasCustomPrompt="1"/>
          </p:nvPr>
        </p:nvSpPr>
        <p:spPr>
          <a:xfrm>
            <a:off x="609438" y="2000258"/>
            <a:ext cx="10969936" cy="3951288"/>
          </a:xfrm>
          <a:prstGeom prst="rect">
            <a:avLst/>
          </a:prstGeom>
        </p:spPr>
        <p:txBody>
          <a:bodyPr lIns="182880" rIns="182880">
            <a:noAutofit/>
          </a:bodyPr>
          <a:lstStyle>
            <a:lvl1pPr>
              <a:defRPr sz="2000"/>
            </a:lvl1pPr>
            <a:lvl2pPr marL="594621" indent="-239119">
              <a:defRPr sz="1800"/>
            </a:lvl2pPr>
            <a:lvl3pPr marL="835854" indent="-241234">
              <a:defRPr sz="1600"/>
            </a:lvl3pPr>
            <a:lvl4pPr marL="1077088" indent="-241234">
              <a:defRPr sz="1866"/>
            </a:lvl4pPr>
            <a:lvl5pPr>
              <a:defRPr sz="1866"/>
            </a:lvl5pPr>
            <a:lvl6pPr>
              <a:defRPr sz="2133"/>
            </a:lvl6pPr>
            <a:lvl7pPr>
              <a:defRPr sz="2133"/>
            </a:lvl7pPr>
            <a:lvl8pPr>
              <a:defRPr sz="2133"/>
            </a:lvl8pPr>
            <a:lvl9pPr>
              <a:defRPr sz="2133"/>
            </a:lvl9pPr>
          </a:lstStyle>
          <a:p>
            <a:pPr lvl="0"/>
            <a:r>
              <a:rPr lang="en-US" dirty="0"/>
              <a:t>First Level Body Text, Arial Regular, 20pt</a:t>
            </a:r>
          </a:p>
          <a:p>
            <a:pPr lvl="1"/>
            <a:r>
              <a:rPr lang="en-US" dirty="0"/>
              <a:t>Second Level Bullet, Arial Regular, 18pt.</a:t>
            </a:r>
          </a:p>
          <a:p>
            <a:pPr lvl="2"/>
            <a:r>
              <a:rPr lang="en-US" dirty="0"/>
              <a:t>Third Level Bullet, Arial Regular, 16pt.</a:t>
            </a:r>
          </a:p>
          <a:p>
            <a:pPr lvl="2"/>
            <a:r>
              <a:rPr lang="en-US" dirty="0"/>
              <a:t>Third Level Bullet, Arial Regular, 16pt.</a:t>
            </a:r>
          </a:p>
          <a:p>
            <a:pPr lvl="2"/>
            <a:endParaRPr lang="en-US" dirty="0"/>
          </a:p>
        </p:txBody>
      </p:sp>
      <p:sp>
        <p:nvSpPr>
          <p:cNvPr id="7" name="Title 1">
            <a:extLst>
              <a:ext uri="{FF2B5EF4-FFF2-40B4-BE49-F238E27FC236}">
                <a16:creationId xmlns:a16="http://schemas.microsoft.com/office/drawing/2014/main" id="{F26CE9E3-E58E-4A8B-B45E-3B5A75C5AE5E}"/>
              </a:ext>
            </a:extLst>
          </p:cNvPr>
          <p:cNvSpPr>
            <a:spLocks noGrp="1"/>
          </p:cNvSpPr>
          <p:nvPr>
            <p:ph type="title"/>
          </p:nvPr>
        </p:nvSpPr>
        <p:spPr>
          <a:xfrm>
            <a:off x="609447" y="0"/>
            <a:ext cx="10969936" cy="1216152"/>
          </a:xfrm>
        </p:spPr>
        <p:txBody>
          <a:bodyPr/>
          <a:lstStyle>
            <a:lvl1pPr>
              <a:defRPr/>
            </a:lvl1pPr>
          </a:lstStyle>
          <a:p>
            <a:r>
              <a:rPr lang="en-US" dirty="0"/>
              <a:t>Click to edit Master title style</a:t>
            </a:r>
          </a:p>
        </p:txBody>
      </p:sp>
      <p:sp>
        <p:nvSpPr>
          <p:cNvPr id="10" name="Footer Placeholder 4">
            <a:extLst>
              <a:ext uri="{FF2B5EF4-FFF2-40B4-BE49-F238E27FC236}">
                <a16:creationId xmlns:a16="http://schemas.microsoft.com/office/drawing/2014/main" id="{E5D428D4-815E-408E-A6D3-82ACC0C2EF30}"/>
              </a:ext>
            </a:extLst>
          </p:cNvPr>
          <p:cNvSpPr>
            <a:spLocks noGrp="1"/>
          </p:cNvSpPr>
          <p:nvPr>
            <p:ph type="ftr" sz="quarter" idx="12"/>
          </p:nvPr>
        </p:nvSpPr>
        <p:spPr>
          <a:xfrm>
            <a:off x="2621481" y="6373992"/>
            <a:ext cx="4572000" cy="219456"/>
          </a:xfrm>
          <a:prstGeom prst="rect">
            <a:avLst/>
          </a:prstGeom>
        </p:spPr>
        <p:txBody>
          <a:bodyPr vert="horz" wrap="none" lIns="0" tIns="0" rIns="0" bIns="0" rtlCol="0" anchor="ctr" anchorCtr="0"/>
          <a:lstStyle>
            <a:lvl1pPr algn="l">
              <a:defRPr sz="700">
                <a:solidFill>
                  <a:schemeClr val="bg2">
                    <a:lumMod val="75000"/>
                  </a:schemeClr>
                </a:solidFill>
              </a:defRPr>
            </a:lvl1pPr>
          </a:lstStyle>
          <a:p>
            <a:r>
              <a:rPr lang="en-US" dirty="0"/>
              <a:t>© 2019 Proofpoint. All rights reserved</a:t>
            </a:r>
          </a:p>
        </p:txBody>
      </p:sp>
      <p:sp>
        <p:nvSpPr>
          <p:cNvPr id="8" name="Slide Number Placeholder 4">
            <a:extLst>
              <a:ext uri="{FF2B5EF4-FFF2-40B4-BE49-F238E27FC236}">
                <a16:creationId xmlns:a16="http://schemas.microsoft.com/office/drawing/2014/main" id="{FCCCA494-A58F-48F3-9636-12C08E81F819}"/>
              </a:ext>
            </a:extLst>
          </p:cNvPr>
          <p:cNvSpPr>
            <a:spLocks noGrp="1"/>
          </p:cNvSpPr>
          <p:nvPr>
            <p:ph type="sldNum" sz="quarter" idx="13"/>
          </p:nvPr>
        </p:nvSpPr>
        <p:spPr>
          <a:xfrm>
            <a:off x="11274663" y="6405412"/>
            <a:ext cx="304721" cy="219456"/>
          </a:xfrm>
        </p:spPr>
        <p:txBody>
          <a:bodyPr/>
          <a:lstStyle/>
          <a:p>
            <a:fld id="{00DE720E-C72B-42F0-AD69-52D60E3C605E}" type="slidenum">
              <a:rPr/>
              <a:t>‹#›</a:t>
            </a:fld>
            <a:endParaRPr/>
          </a:p>
        </p:txBody>
      </p:sp>
    </p:spTree>
    <p:extLst>
      <p:ext uri="{BB962C8B-B14F-4D97-AF65-F5344CB8AC3E}">
        <p14:creationId xmlns:p14="http://schemas.microsoft.com/office/powerpoint/2010/main" val="27738047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ne Filled Subtitle &amp; Two Columns">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438" y="1351775"/>
            <a:ext cx="10969936" cy="548928"/>
          </a:xfrm>
          <a:prstGeom prst="rect">
            <a:avLst/>
          </a:prstGeom>
          <a:solidFill>
            <a:schemeClr val="accent1"/>
          </a:solidFill>
          <a:ln>
            <a:solidFill>
              <a:schemeClr val="accent1"/>
            </a:solidFill>
          </a:ln>
        </p:spPr>
        <p:txBody>
          <a:bodyPr lIns="182880" rIns="182880" anchor="ctr">
            <a:normAutofit/>
          </a:bodyPr>
          <a:lstStyle>
            <a:lvl1pPr marL="0" indent="0">
              <a:buNone/>
              <a:defRPr sz="2000" b="1">
                <a:solidFill>
                  <a:schemeClr val="bg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4" name="Content Placeholder 3"/>
          <p:cNvSpPr>
            <a:spLocks noGrp="1"/>
          </p:cNvSpPr>
          <p:nvPr>
            <p:ph sz="half" idx="2" hasCustomPrompt="1"/>
          </p:nvPr>
        </p:nvSpPr>
        <p:spPr>
          <a:xfrm>
            <a:off x="609438" y="2000258"/>
            <a:ext cx="5372262" cy="3951288"/>
          </a:xfrm>
          <a:prstGeom prst="rect">
            <a:avLst/>
          </a:prstGeom>
        </p:spPr>
        <p:txBody>
          <a:bodyPr lIns="182880" rIns="182880">
            <a:noAutofit/>
          </a:bodyPr>
          <a:lstStyle>
            <a:lvl1pPr>
              <a:defRPr sz="2000"/>
            </a:lvl1pPr>
            <a:lvl2pPr marL="594621" indent="-239119">
              <a:defRPr sz="1800"/>
            </a:lvl2pPr>
            <a:lvl3pPr marL="835854" indent="-241234">
              <a:defRPr sz="1600"/>
            </a:lvl3pPr>
            <a:lvl4pPr marL="1077088" indent="-241234">
              <a:defRPr sz="1866"/>
            </a:lvl4pPr>
            <a:lvl5pPr>
              <a:defRPr sz="1866"/>
            </a:lvl5pPr>
            <a:lvl6pPr>
              <a:defRPr sz="2133"/>
            </a:lvl6pPr>
            <a:lvl7pPr>
              <a:defRPr sz="2133"/>
            </a:lvl7pPr>
            <a:lvl8pPr>
              <a:defRPr sz="2133"/>
            </a:lvl8pPr>
            <a:lvl9pPr>
              <a:defRPr sz="2133"/>
            </a:lvl9pPr>
          </a:lstStyle>
          <a:p>
            <a:pPr lvl="0"/>
            <a:r>
              <a:rPr lang="en-US" dirty="0"/>
              <a:t>First Level Body Text, Arial Regular, 20pt</a:t>
            </a:r>
          </a:p>
          <a:p>
            <a:pPr lvl="1"/>
            <a:r>
              <a:rPr lang="en-US" dirty="0"/>
              <a:t>Second Level Bullet, Arial Regular, 18pt.</a:t>
            </a:r>
          </a:p>
          <a:p>
            <a:pPr lvl="2"/>
            <a:r>
              <a:rPr lang="en-US" dirty="0"/>
              <a:t>Third Level Bullet, Arial Regular, 16pt.</a:t>
            </a:r>
          </a:p>
          <a:p>
            <a:pPr lvl="2"/>
            <a:r>
              <a:rPr lang="en-US" dirty="0"/>
              <a:t>Third Level Bullet, Arial Regular, 16pt.</a:t>
            </a:r>
          </a:p>
          <a:p>
            <a:pPr lvl="2"/>
            <a:endParaRPr lang="en-US" dirty="0"/>
          </a:p>
        </p:txBody>
      </p:sp>
      <p:sp>
        <p:nvSpPr>
          <p:cNvPr id="7" name="Title 1">
            <a:extLst>
              <a:ext uri="{FF2B5EF4-FFF2-40B4-BE49-F238E27FC236}">
                <a16:creationId xmlns:a16="http://schemas.microsoft.com/office/drawing/2014/main" id="{F26CE9E3-E58E-4A8B-B45E-3B5A75C5AE5E}"/>
              </a:ext>
            </a:extLst>
          </p:cNvPr>
          <p:cNvSpPr>
            <a:spLocks noGrp="1"/>
          </p:cNvSpPr>
          <p:nvPr>
            <p:ph type="title"/>
          </p:nvPr>
        </p:nvSpPr>
        <p:spPr>
          <a:xfrm>
            <a:off x="609447" y="0"/>
            <a:ext cx="10969936" cy="1216152"/>
          </a:xfrm>
        </p:spPr>
        <p:txBody>
          <a:bodyPr/>
          <a:lstStyle>
            <a:lvl1pPr>
              <a:defRPr/>
            </a:lvl1pPr>
          </a:lstStyle>
          <a:p>
            <a:r>
              <a:rPr lang="en-US" dirty="0"/>
              <a:t>Click to edit Master title style</a:t>
            </a:r>
          </a:p>
        </p:txBody>
      </p:sp>
      <p:sp>
        <p:nvSpPr>
          <p:cNvPr id="10" name="Footer Placeholder 4">
            <a:extLst>
              <a:ext uri="{FF2B5EF4-FFF2-40B4-BE49-F238E27FC236}">
                <a16:creationId xmlns:a16="http://schemas.microsoft.com/office/drawing/2014/main" id="{E5D428D4-815E-408E-A6D3-82ACC0C2EF30}"/>
              </a:ext>
            </a:extLst>
          </p:cNvPr>
          <p:cNvSpPr>
            <a:spLocks noGrp="1"/>
          </p:cNvSpPr>
          <p:nvPr>
            <p:ph type="ftr" sz="quarter" idx="12"/>
          </p:nvPr>
        </p:nvSpPr>
        <p:spPr>
          <a:xfrm>
            <a:off x="2621481" y="6373992"/>
            <a:ext cx="4572000" cy="219456"/>
          </a:xfrm>
          <a:prstGeom prst="rect">
            <a:avLst/>
          </a:prstGeom>
        </p:spPr>
        <p:txBody>
          <a:bodyPr vert="horz" wrap="none" lIns="0" tIns="0" rIns="0" bIns="0" rtlCol="0" anchor="ctr" anchorCtr="0"/>
          <a:lstStyle>
            <a:lvl1pPr algn="l">
              <a:defRPr sz="700">
                <a:solidFill>
                  <a:schemeClr val="bg2">
                    <a:lumMod val="75000"/>
                  </a:schemeClr>
                </a:solidFill>
              </a:defRPr>
            </a:lvl1pPr>
          </a:lstStyle>
          <a:p>
            <a:r>
              <a:rPr lang="en-US" dirty="0"/>
              <a:t>© 2019 Proofpoint. All rights reserved</a:t>
            </a:r>
          </a:p>
        </p:txBody>
      </p:sp>
      <p:sp>
        <p:nvSpPr>
          <p:cNvPr id="6" name="Content Placeholder 3">
            <a:extLst>
              <a:ext uri="{FF2B5EF4-FFF2-40B4-BE49-F238E27FC236}">
                <a16:creationId xmlns:a16="http://schemas.microsoft.com/office/drawing/2014/main" id="{DE37005F-0620-46BC-9998-F98736E64E48}"/>
              </a:ext>
            </a:extLst>
          </p:cNvPr>
          <p:cNvSpPr>
            <a:spLocks noGrp="1"/>
          </p:cNvSpPr>
          <p:nvPr>
            <p:ph sz="half" idx="13" hasCustomPrompt="1"/>
          </p:nvPr>
        </p:nvSpPr>
        <p:spPr>
          <a:xfrm>
            <a:off x="6207112" y="2000258"/>
            <a:ext cx="5372262" cy="3951288"/>
          </a:xfrm>
          <a:prstGeom prst="rect">
            <a:avLst/>
          </a:prstGeom>
        </p:spPr>
        <p:txBody>
          <a:bodyPr lIns="182880" rIns="182880">
            <a:noAutofit/>
          </a:bodyPr>
          <a:lstStyle>
            <a:lvl1pPr>
              <a:defRPr sz="2000"/>
            </a:lvl1pPr>
            <a:lvl2pPr marL="594621" indent="-239119">
              <a:defRPr sz="1800"/>
            </a:lvl2pPr>
            <a:lvl3pPr marL="835854" indent="-241234">
              <a:defRPr sz="1600"/>
            </a:lvl3pPr>
            <a:lvl4pPr marL="1077088" indent="-241234">
              <a:defRPr sz="1866"/>
            </a:lvl4pPr>
            <a:lvl5pPr>
              <a:defRPr sz="1866"/>
            </a:lvl5pPr>
            <a:lvl6pPr>
              <a:defRPr sz="2133"/>
            </a:lvl6pPr>
            <a:lvl7pPr>
              <a:defRPr sz="2133"/>
            </a:lvl7pPr>
            <a:lvl8pPr>
              <a:defRPr sz="2133"/>
            </a:lvl8pPr>
            <a:lvl9pPr>
              <a:defRPr sz="2133"/>
            </a:lvl9pPr>
          </a:lstStyle>
          <a:p>
            <a:pPr lvl="0"/>
            <a:r>
              <a:rPr lang="en-US" dirty="0"/>
              <a:t>First Level Body Text, Arial Regular, 20pt</a:t>
            </a:r>
          </a:p>
          <a:p>
            <a:pPr lvl="1"/>
            <a:r>
              <a:rPr lang="en-US" dirty="0"/>
              <a:t>Second Level Bullet, Arial Regular, 18pt.</a:t>
            </a:r>
          </a:p>
          <a:p>
            <a:pPr lvl="2"/>
            <a:r>
              <a:rPr lang="en-US" dirty="0"/>
              <a:t>Third Level Bullet, Arial Regular, 16pt.</a:t>
            </a:r>
          </a:p>
          <a:p>
            <a:pPr lvl="2"/>
            <a:r>
              <a:rPr lang="en-US" dirty="0"/>
              <a:t>Third Level Bullet, Arial Regular, 16pt.</a:t>
            </a:r>
          </a:p>
          <a:p>
            <a:pPr lvl="2"/>
            <a:endParaRPr lang="en-US" dirty="0"/>
          </a:p>
        </p:txBody>
      </p:sp>
      <p:sp>
        <p:nvSpPr>
          <p:cNvPr id="8" name="Slide Number Placeholder 4">
            <a:extLst>
              <a:ext uri="{FF2B5EF4-FFF2-40B4-BE49-F238E27FC236}">
                <a16:creationId xmlns:a16="http://schemas.microsoft.com/office/drawing/2014/main" id="{3FA4D93C-8B05-43C6-B42D-8DAE252D19D3}"/>
              </a:ext>
            </a:extLst>
          </p:cNvPr>
          <p:cNvSpPr>
            <a:spLocks noGrp="1"/>
          </p:cNvSpPr>
          <p:nvPr>
            <p:ph type="sldNum" sz="quarter" idx="14"/>
          </p:nvPr>
        </p:nvSpPr>
        <p:spPr>
          <a:xfrm>
            <a:off x="11274663" y="6405412"/>
            <a:ext cx="304721" cy="219456"/>
          </a:xfrm>
        </p:spPr>
        <p:txBody>
          <a:bodyPr/>
          <a:lstStyle/>
          <a:p>
            <a:fld id="{00DE720E-C72B-42F0-AD69-52D60E3C605E}" type="slidenum">
              <a:rPr/>
              <a:t>‹#›</a:t>
            </a:fld>
            <a:endParaRPr/>
          </a:p>
        </p:txBody>
      </p:sp>
    </p:spTree>
    <p:extLst>
      <p:ext uri="{BB962C8B-B14F-4D97-AF65-F5344CB8AC3E}">
        <p14:creationId xmlns:p14="http://schemas.microsoft.com/office/powerpoint/2010/main" val="2684030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Light Title Slide">
    <p:bg>
      <p:bgPr>
        <a:gradFill flip="none" rotWithShape="1">
          <a:gsLst>
            <a:gs pos="0">
              <a:schemeClr val="bg1">
                <a:lumMod val="75000"/>
              </a:schemeClr>
            </a:gs>
            <a:gs pos="23000">
              <a:schemeClr val="bg1">
                <a:lumMod val="75000"/>
              </a:schemeClr>
            </a:gs>
            <a:gs pos="69000">
              <a:schemeClr val="bg1">
                <a:lumMod val="75000"/>
              </a:schemeClr>
            </a:gs>
            <a:gs pos="97000">
              <a:schemeClr val="bg1">
                <a:lumMod val="6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5" name="Rectangle 14"/>
          <p:cNvSpPr/>
          <p:nvPr userDrawn="1"/>
        </p:nvSpPr>
        <p:spPr>
          <a:xfrm>
            <a:off x="0" y="3439886"/>
            <a:ext cx="12188825" cy="2583543"/>
          </a:xfrm>
          <a:prstGeom prst="rect">
            <a:avLst/>
          </a:prstGeom>
          <a:gradFill flip="none" rotWithShape="1">
            <a:gsLst>
              <a:gs pos="50000">
                <a:srgbClr val="FFFFFF">
                  <a:alpha val="70000"/>
                </a:srgbClr>
              </a:gs>
              <a:gs pos="0">
                <a:schemeClr val="bg1">
                  <a:alpha val="50000"/>
                </a:schemeClr>
              </a:gs>
              <a:gs pos="100000">
                <a:schemeClr val="bg1">
                  <a:alpha val="50000"/>
                </a:schemeClr>
              </a:gs>
            </a:gsLst>
            <a:lin ang="16200000" scaled="1"/>
            <a:tileRect/>
          </a:gra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dirty="0"/>
          </a:p>
        </p:txBody>
      </p:sp>
      <p:sp>
        <p:nvSpPr>
          <p:cNvPr id="2" name="Title 1"/>
          <p:cNvSpPr>
            <a:spLocks noGrp="1"/>
          </p:cNvSpPr>
          <p:nvPr>
            <p:ph type="ctrTitle"/>
          </p:nvPr>
        </p:nvSpPr>
        <p:spPr>
          <a:xfrm>
            <a:off x="4978242" y="3657600"/>
            <a:ext cx="6517072" cy="1428750"/>
          </a:xfrm>
        </p:spPr>
        <p:txBody>
          <a:bodyPr anchor="b"/>
          <a:lstStyle>
            <a:lvl1pPr algn="l">
              <a:defRPr sz="3600" spc="-100" baseline="0">
                <a:solidFill>
                  <a:schemeClr val="tx1"/>
                </a:solidFill>
              </a:defRPr>
            </a:lvl1pPr>
          </a:lstStyle>
          <a:p>
            <a:r>
              <a:rPr lang="en-US" dirty="0"/>
              <a:t>Click to edit Master title style</a:t>
            </a:r>
            <a:endParaRPr dirty="0"/>
          </a:p>
        </p:txBody>
      </p:sp>
      <p:sp>
        <p:nvSpPr>
          <p:cNvPr id="3" name="Subtitle 2"/>
          <p:cNvSpPr>
            <a:spLocks noGrp="1"/>
          </p:cNvSpPr>
          <p:nvPr>
            <p:ph type="subTitle" idx="1"/>
          </p:nvPr>
        </p:nvSpPr>
        <p:spPr>
          <a:xfrm>
            <a:off x="4978242" y="5086350"/>
            <a:ext cx="6517072" cy="702564"/>
          </a:xfrm>
        </p:spPr>
        <p:txBody>
          <a:bodyPr anchor="t">
            <a:noAutofit/>
          </a:bodyPr>
          <a:lstStyle>
            <a:lvl1pPr marL="0" indent="0" algn="l">
              <a:spcBef>
                <a:spcPts val="600"/>
              </a:spcBef>
              <a:buNone/>
              <a:defRPr sz="1800">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5" name="Footer Placeholder 4"/>
          <p:cNvSpPr>
            <a:spLocks noGrp="1"/>
          </p:cNvSpPr>
          <p:nvPr>
            <p:ph type="ftr" sz="quarter" idx="11"/>
          </p:nvPr>
        </p:nvSpPr>
        <p:spPr>
          <a:xfrm>
            <a:off x="4978242" y="6478524"/>
            <a:ext cx="6403120" cy="219456"/>
          </a:xfrm>
          <a:prstGeom prst="rect">
            <a:avLst/>
          </a:prstGeom>
        </p:spPr>
        <p:txBody>
          <a:bodyPr/>
          <a:lstStyle>
            <a:lvl1pPr algn="l">
              <a:defRPr sz="800">
                <a:solidFill>
                  <a:schemeClr val="tx2">
                    <a:lumMod val="75000"/>
                  </a:schemeClr>
                </a:solidFill>
              </a:defRPr>
            </a:lvl1pPr>
          </a:lstStyle>
          <a:p>
            <a:r>
              <a:rPr lang="en-US" dirty="0"/>
              <a:t>© 2019 Proofpoint. All rights reserved</a:t>
            </a:r>
            <a:endParaRPr lang="en-GB"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9442" y="4078550"/>
            <a:ext cx="4064157" cy="1399964"/>
          </a:xfrm>
          <a:prstGeom prst="rect">
            <a:avLst/>
          </a:prstGeom>
        </p:spPr>
      </p:pic>
      <p:sp>
        <p:nvSpPr>
          <p:cNvPr id="14" name="Rectangle 13"/>
          <p:cNvSpPr/>
          <p:nvPr userDrawn="1"/>
        </p:nvSpPr>
        <p:spPr>
          <a:xfrm>
            <a:off x="4673600" y="3657600"/>
            <a:ext cx="73152" cy="2131314"/>
          </a:xfrm>
          <a:prstGeom prst="rect">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dirty="0"/>
          </a:p>
        </p:txBody>
      </p:sp>
    </p:spTree>
    <p:extLst>
      <p:ext uri="{BB962C8B-B14F-4D97-AF65-F5344CB8AC3E}">
        <p14:creationId xmlns:p14="http://schemas.microsoft.com/office/powerpoint/2010/main" val="1776923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Filled Columns">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438" y="1351775"/>
            <a:ext cx="5413248" cy="548640"/>
          </a:xfrm>
          <a:prstGeom prst="rect">
            <a:avLst/>
          </a:prstGeom>
          <a:solidFill>
            <a:schemeClr val="accent1"/>
          </a:solidFill>
          <a:ln>
            <a:solidFill>
              <a:schemeClr val="accent1"/>
            </a:solidFill>
          </a:ln>
        </p:spPr>
        <p:txBody>
          <a:bodyPr lIns="182880" rIns="182880" anchor="ctr">
            <a:normAutofit/>
          </a:bodyPr>
          <a:lstStyle>
            <a:lvl1pPr marL="0" indent="0">
              <a:buNone/>
              <a:defRPr sz="2000" b="1">
                <a:solidFill>
                  <a:schemeClr val="bg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4" name="Content Placeholder 3"/>
          <p:cNvSpPr>
            <a:spLocks noGrp="1"/>
          </p:cNvSpPr>
          <p:nvPr>
            <p:ph sz="half" idx="2" hasCustomPrompt="1"/>
          </p:nvPr>
        </p:nvSpPr>
        <p:spPr>
          <a:xfrm>
            <a:off x="609438" y="1900412"/>
            <a:ext cx="5413248" cy="4125746"/>
          </a:xfrm>
          <a:prstGeom prst="rect">
            <a:avLst/>
          </a:prstGeom>
          <a:ln>
            <a:solidFill>
              <a:schemeClr val="accent1"/>
            </a:solidFill>
          </a:ln>
        </p:spPr>
        <p:txBody>
          <a:bodyPr lIns="182880" tIns="182880" rIns="182880">
            <a:noAutofit/>
          </a:bodyPr>
          <a:lstStyle>
            <a:lvl1pPr>
              <a:defRPr sz="2000"/>
            </a:lvl1pPr>
            <a:lvl2pPr marL="594621" indent="-239119">
              <a:defRPr sz="1800"/>
            </a:lvl2pPr>
            <a:lvl3pPr marL="835854" indent="-241234">
              <a:defRPr sz="1600"/>
            </a:lvl3pPr>
            <a:lvl4pPr marL="1077088" indent="-241234">
              <a:defRPr sz="1866"/>
            </a:lvl4pPr>
            <a:lvl5pPr>
              <a:defRPr sz="1866"/>
            </a:lvl5pPr>
            <a:lvl6pPr>
              <a:defRPr sz="2133"/>
            </a:lvl6pPr>
            <a:lvl7pPr>
              <a:defRPr sz="2133"/>
            </a:lvl7pPr>
            <a:lvl8pPr>
              <a:defRPr sz="2133"/>
            </a:lvl8pPr>
            <a:lvl9pPr>
              <a:defRPr sz="2133"/>
            </a:lvl9pPr>
          </a:lstStyle>
          <a:p>
            <a:pPr lvl="0"/>
            <a:r>
              <a:rPr lang="en-US" dirty="0"/>
              <a:t>First Level Body Text, Arial Regular, 20pt</a:t>
            </a:r>
          </a:p>
          <a:p>
            <a:pPr lvl="1"/>
            <a:r>
              <a:rPr lang="en-US" dirty="0"/>
              <a:t>Second Level Bullet, Arial Regular, 18pt.</a:t>
            </a:r>
          </a:p>
          <a:p>
            <a:pPr lvl="2"/>
            <a:r>
              <a:rPr lang="en-US" dirty="0"/>
              <a:t>Third Level Bullet, Arial Regular, 16pt.</a:t>
            </a:r>
          </a:p>
          <a:p>
            <a:pPr lvl="2"/>
            <a:r>
              <a:rPr lang="en-US" dirty="0"/>
              <a:t>Third Level Bullet, Arial Regular, 16pt.</a:t>
            </a:r>
          </a:p>
          <a:p>
            <a:pPr lvl="2"/>
            <a:endParaRPr lang="en-US" dirty="0"/>
          </a:p>
        </p:txBody>
      </p:sp>
      <p:sp>
        <p:nvSpPr>
          <p:cNvPr id="5" name="Text Placeholder 4"/>
          <p:cNvSpPr>
            <a:spLocks noGrp="1"/>
          </p:cNvSpPr>
          <p:nvPr>
            <p:ph type="body" sz="quarter" idx="3" hasCustomPrompt="1"/>
          </p:nvPr>
        </p:nvSpPr>
        <p:spPr>
          <a:xfrm>
            <a:off x="6166140" y="1351772"/>
            <a:ext cx="5413248" cy="548640"/>
          </a:xfrm>
          <a:prstGeom prst="rect">
            <a:avLst/>
          </a:prstGeom>
          <a:solidFill>
            <a:schemeClr val="accent2"/>
          </a:solidFill>
          <a:ln>
            <a:solidFill>
              <a:schemeClr val="accent2"/>
            </a:solidFill>
          </a:ln>
        </p:spPr>
        <p:txBody>
          <a:bodyPr lIns="182880" rIns="182880" anchor="ctr">
            <a:normAutofit/>
          </a:bodyPr>
          <a:lstStyle>
            <a:lvl1pPr marL="0" indent="0">
              <a:buNone/>
              <a:defRPr sz="2000" b="1">
                <a:solidFill>
                  <a:schemeClr val="bg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6" name="Content Placeholder 5"/>
          <p:cNvSpPr>
            <a:spLocks noGrp="1"/>
          </p:cNvSpPr>
          <p:nvPr>
            <p:ph sz="quarter" idx="4" hasCustomPrompt="1"/>
          </p:nvPr>
        </p:nvSpPr>
        <p:spPr>
          <a:xfrm>
            <a:off x="6166140" y="1900412"/>
            <a:ext cx="5413248" cy="4125746"/>
          </a:xfrm>
          <a:prstGeom prst="rect">
            <a:avLst/>
          </a:prstGeom>
          <a:ln>
            <a:solidFill>
              <a:schemeClr val="accent2"/>
            </a:solidFill>
          </a:ln>
        </p:spPr>
        <p:txBody>
          <a:bodyPr lIns="182880" tIns="182880" rIns="182880">
            <a:noAutofit/>
          </a:bodyPr>
          <a:lstStyle>
            <a:lvl1pPr>
              <a:defRPr sz="2000"/>
            </a:lvl1pPr>
            <a:lvl2pPr marL="594621" indent="-239119">
              <a:defRPr sz="1800"/>
            </a:lvl2pPr>
            <a:lvl3pPr marL="835854" indent="-241234">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First Level Body Text, Arial Regular, 20pt</a:t>
            </a:r>
          </a:p>
          <a:p>
            <a:pPr lvl="1"/>
            <a:r>
              <a:rPr lang="en-US" dirty="0"/>
              <a:t>Second Level Bullet, Arial Regular, 18pt.</a:t>
            </a:r>
          </a:p>
          <a:p>
            <a:pPr lvl="2"/>
            <a:r>
              <a:rPr lang="en-US" dirty="0"/>
              <a:t>Third Level Bullet, Arial Regular, 16pt.</a:t>
            </a:r>
          </a:p>
          <a:p>
            <a:pPr lvl="2"/>
            <a:r>
              <a:rPr lang="en-US" dirty="0"/>
              <a:t>Third Level Bullet, Arial Regular, 16pt.</a:t>
            </a:r>
          </a:p>
          <a:p>
            <a:pPr lvl="2"/>
            <a:endParaRPr lang="en-US" dirty="0"/>
          </a:p>
        </p:txBody>
      </p:sp>
      <p:sp>
        <p:nvSpPr>
          <p:cNvPr id="7" name="Title 1">
            <a:extLst>
              <a:ext uri="{FF2B5EF4-FFF2-40B4-BE49-F238E27FC236}">
                <a16:creationId xmlns:a16="http://schemas.microsoft.com/office/drawing/2014/main" id="{F26CE9E3-E58E-4A8B-B45E-3B5A75C5AE5E}"/>
              </a:ext>
            </a:extLst>
          </p:cNvPr>
          <p:cNvSpPr>
            <a:spLocks noGrp="1"/>
          </p:cNvSpPr>
          <p:nvPr>
            <p:ph type="title" hasCustomPrompt="1"/>
          </p:nvPr>
        </p:nvSpPr>
        <p:spPr>
          <a:xfrm>
            <a:off x="609447" y="0"/>
            <a:ext cx="10969936" cy="1216152"/>
          </a:xfrm>
        </p:spPr>
        <p:txBody>
          <a:bodyPr/>
          <a:lstStyle>
            <a:lvl1pPr>
              <a:defRPr/>
            </a:lvl1pPr>
          </a:lstStyle>
          <a:p>
            <a:r>
              <a:rPr lang="en-US"/>
              <a:t>Two column slide</a:t>
            </a:r>
            <a:endParaRPr lang="en-US" dirty="0"/>
          </a:p>
        </p:txBody>
      </p:sp>
      <p:sp>
        <p:nvSpPr>
          <p:cNvPr id="10" name="Footer Placeholder 4">
            <a:extLst>
              <a:ext uri="{FF2B5EF4-FFF2-40B4-BE49-F238E27FC236}">
                <a16:creationId xmlns:a16="http://schemas.microsoft.com/office/drawing/2014/main" id="{E5D428D4-815E-408E-A6D3-82ACC0C2EF30}"/>
              </a:ext>
            </a:extLst>
          </p:cNvPr>
          <p:cNvSpPr>
            <a:spLocks noGrp="1"/>
          </p:cNvSpPr>
          <p:nvPr>
            <p:ph type="ftr" sz="quarter" idx="12"/>
          </p:nvPr>
        </p:nvSpPr>
        <p:spPr>
          <a:xfrm>
            <a:off x="2621481" y="6373992"/>
            <a:ext cx="4572000" cy="219456"/>
          </a:xfrm>
          <a:prstGeom prst="rect">
            <a:avLst/>
          </a:prstGeom>
        </p:spPr>
        <p:txBody>
          <a:bodyPr vert="horz" wrap="none" lIns="0" tIns="0" rIns="0" bIns="0" rtlCol="0" anchor="ctr" anchorCtr="0"/>
          <a:lstStyle>
            <a:lvl1pPr algn="l">
              <a:defRPr sz="700">
                <a:solidFill>
                  <a:schemeClr val="bg2">
                    <a:lumMod val="75000"/>
                  </a:schemeClr>
                </a:solidFill>
              </a:defRPr>
            </a:lvl1pPr>
          </a:lstStyle>
          <a:p>
            <a:r>
              <a:rPr lang="en-US" dirty="0"/>
              <a:t>© 2019 Proofpoint. All rights reserved</a:t>
            </a:r>
          </a:p>
        </p:txBody>
      </p:sp>
      <p:sp>
        <p:nvSpPr>
          <p:cNvPr id="11" name="Slide Number Placeholder 4">
            <a:extLst>
              <a:ext uri="{FF2B5EF4-FFF2-40B4-BE49-F238E27FC236}">
                <a16:creationId xmlns:a16="http://schemas.microsoft.com/office/drawing/2014/main" id="{5FF674D4-0F1C-4E19-B13A-1734D5458795}"/>
              </a:ext>
            </a:extLst>
          </p:cNvPr>
          <p:cNvSpPr>
            <a:spLocks noGrp="1"/>
          </p:cNvSpPr>
          <p:nvPr>
            <p:ph type="sldNum" sz="quarter" idx="13"/>
          </p:nvPr>
        </p:nvSpPr>
        <p:spPr>
          <a:xfrm>
            <a:off x="11274663" y="6405412"/>
            <a:ext cx="304721" cy="219456"/>
          </a:xfrm>
        </p:spPr>
        <p:txBody>
          <a:bodyPr/>
          <a:lstStyle/>
          <a:p>
            <a:fld id="{00DE720E-C72B-42F0-AD69-52D60E3C605E}" type="slidenum">
              <a:rPr/>
              <a:t>‹#›</a:t>
            </a:fld>
            <a:endParaRPr/>
          </a:p>
        </p:txBody>
      </p:sp>
    </p:spTree>
    <p:extLst>
      <p:ext uri="{BB962C8B-B14F-4D97-AF65-F5344CB8AC3E}">
        <p14:creationId xmlns:p14="http://schemas.microsoft.com/office/powerpoint/2010/main" val="27579637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Filled Horizontal Columns">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438" y="1351775"/>
            <a:ext cx="10969936" cy="548928"/>
          </a:xfrm>
          <a:prstGeom prst="rect">
            <a:avLst/>
          </a:prstGeom>
          <a:solidFill>
            <a:schemeClr val="accent1"/>
          </a:solidFill>
          <a:ln>
            <a:solidFill>
              <a:schemeClr val="accent1"/>
            </a:solidFill>
          </a:ln>
        </p:spPr>
        <p:txBody>
          <a:bodyPr lIns="182880" rIns="182880" anchor="ctr">
            <a:normAutofit/>
          </a:bodyPr>
          <a:lstStyle>
            <a:lvl1pPr marL="0" indent="0">
              <a:buNone/>
              <a:defRPr sz="2000" b="1">
                <a:solidFill>
                  <a:schemeClr val="bg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4" name="Content Placeholder 3"/>
          <p:cNvSpPr>
            <a:spLocks noGrp="1"/>
          </p:cNvSpPr>
          <p:nvPr>
            <p:ph sz="half" idx="2" hasCustomPrompt="1"/>
          </p:nvPr>
        </p:nvSpPr>
        <p:spPr>
          <a:xfrm>
            <a:off x="609438" y="1900703"/>
            <a:ext cx="10969936" cy="1748959"/>
          </a:xfrm>
          <a:prstGeom prst="rect">
            <a:avLst/>
          </a:prstGeom>
          <a:ln>
            <a:solidFill>
              <a:schemeClr val="accent1"/>
            </a:solidFill>
          </a:ln>
        </p:spPr>
        <p:txBody>
          <a:bodyPr lIns="182880" tIns="182880" rIns="182880">
            <a:noAutofit/>
          </a:bodyPr>
          <a:lstStyle>
            <a:lvl1pPr>
              <a:defRPr sz="2000"/>
            </a:lvl1pPr>
            <a:lvl2pPr marL="594621" indent="-239119">
              <a:defRPr sz="1800"/>
            </a:lvl2pPr>
            <a:lvl3pPr marL="835854" indent="-241234">
              <a:defRPr sz="1600"/>
            </a:lvl3pPr>
            <a:lvl4pPr marL="1077088" indent="-241234">
              <a:defRPr sz="1866"/>
            </a:lvl4pPr>
            <a:lvl5pPr>
              <a:defRPr sz="1866"/>
            </a:lvl5pPr>
            <a:lvl6pPr>
              <a:defRPr sz="2133"/>
            </a:lvl6pPr>
            <a:lvl7pPr>
              <a:defRPr sz="2133"/>
            </a:lvl7pPr>
            <a:lvl8pPr>
              <a:defRPr sz="2133"/>
            </a:lvl8pPr>
            <a:lvl9pPr>
              <a:defRPr sz="2133"/>
            </a:lvl9pPr>
          </a:lstStyle>
          <a:p>
            <a:pPr lvl="0"/>
            <a:r>
              <a:rPr lang="en-US" dirty="0"/>
              <a:t>First Level Body Text, Arial Regular, 20pt</a:t>
            </a:r>
          </a:p>
          <a:p>
            <a:pPr lvl="1"/>
            <a:r>
              <a:rPr lang="en-US" dirty="0"/>
              <a:t>Second Level Bullet, Arial Regular, 18pt.</a:t>
            </a:r>
          </a:p>
          <a:p>
            <a:pPr lvl="2"/>
            <a:r>
              <a:rPr lang="en-US" dirty="0"/>
              <a:t>Third Level Bullet, Arial Regular, 16pt.</a:t>
            </a:r>
          </a:p>
          <a:p>
            <a:pPr lvl="2"/>
            <a:r>
              <a:rPr lang="en-US" dirty="0"/>
              <a:t>Third Level Bullet, Arial Regular, 16pt.</a:t>
            </a:r>
          </a:p>
          <a:p>
            <a:pPr lvl="2"/>
            <a:endParaRPr lang="en-US" dirty="0"/>
          </a:p>
        </p:txBody>
      </p:sp>
      <p:sp>
        <p:nvSpPr>
          <p:cNvPr id="5" name="Text Placeholder 4"/>
          <p:cNvSpPr>
            <a:spLocks noGrp="1"/>
          </p:cNvSpPr>
          <p:nvPr>
            <p:ph type="body" sz="quarter" idx="3" hasCustomPrompt="1"/>
          </p:nvPr>
        </p:nvSpPr>
        <p:spPr>
          <a:xfrm>
            <a:off x="609438" y="3824198"/>
            <a:ext cx="10969936" cy="559586"/>
          </a:xfrm>
          <a:prstGeom prst="rect">
            <a:avLst/>
          </a:prstGeom>
          <a:solidFill>
            <a:schemeClr val="accent2"/>
          </a:solidFill>
          <a:ln>
            <a:solidFill>
              <a:schemeClr val="accent2"/>
            </a:solidFill>
          </a:ln>
        </p:spPr>
        <p:txBody>
          <a:bodyPr lIns="182880" rIns="182880" anchor="ctr">
            <a:normAutofit/>
          </a:bodyPr>
          <a:lstStyle>
            <a:lvl1pPr marL="0" indent="0">
              <a:buNone/>
              <a:defRPr sz="2000" b="1">
                <a:solidFill>
                  <a:schemeClr val="bg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6" name="Content Placeholder 5"/>
          <p:cNvSpPr>
            <a:spLocks noGrp="1"/>
          </p:cNvSpPr>
          <p:nvPr>
            <p:ph sz="quarter" idx="4" hasCustomPrompt="1"/>
          </p:nvPr>
        </p:nvSpPr>
        <p:spPr>
          <a:xfrm>
            <a:off x="609438" y="4373129"/>
            <a:ext cx="10969936" cy="1748959"/>
          </a:xfrm>
          <a:prstGeom prst="rect">
            <a:avLst/>
          </a:prstGeom>
          <a:ln>
            <a:solidFill>
              <a:schemeClr val="accent2"/>
            </a:solidFill>
          </a:ln>
        </p:spPr>
        <p:txBody>
          <a:bodyPr lIns="182880" tIns="182880" rIns="182880">
            <a:noAutofit/>
          </a:bodyPr>
          <a:lstStyle>
            <a:lvl1pPr>
              <a:defRPr sz="2000"/>
            </a:lvl1pPr>
            <a:lvl2pPr marL="594621" indent="-239119">
              <a:defRPr sz="1800"/>
            </a:lvl2pPr>
            <a:lvl3pPr marL="835854" indent="-241234">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First Level Body Text, Arial Regular, 20pt</a:t>
            </a:r>
          </a:p>
          <a:p>
            <a:pPr lvl="1"/>
            <a:r>
              <a:rPr lang="en-US" dirty="0"/>
              <a:t>Second Level Bullet, Arial Regular, 18pt.</a:t>
            </a:r>
          </a:p>
          <a:p>
            <a:pPr lvl="2"/>
            <a:r>
              <a:rPr lang="en-US" dirty="0"/>
              <a:t>Third Level Bullet, Arial Regular, 16pt.</a:t>
            </a:r>
          </a:p>
          <a:p>
            <a:pPr lvl="2"/>
            <a:r>
              <a:rPr lang="en-US" dirty="0"/>
              <a:t>Third Level Bullet, Arial Regular, 16pt.</a:t>
            </a:r>
          </a:p>
          <a:p>
            <a:pPr lvl="2"/>
            <a:endParaRPr lang="en-US" dirty="0"/>
          </a:p>
        </p:txBody>
      </p:sp>
      <p:sp>
        <p:nvSpPr>
          <p:cNvPr id="7" name="Title 1">
            <a:extLst>
              <a:ext uri="{FF2B5EF4-FFF2-40B4-BE49-F238E27FC236}">
                <a16:creationId xmlns:a16="http://schemas.microsoft.com/office/drawing/2014/main" id="{F26CE9E3-E58E-4A8B-B45E-3B5A75C5AE5E}"/>
              </a:ext>
            </a:extLst>
          </p:cNvPr>
          <p:cNvSpPr>
            <a:spLocks noGrp="1"/>
          </p:cNvSpPr>
          <p:nvPr>
            <p:ph type="title" hasCustomPrompt="1"/>
          </p:nvPr>
        </p:nvSpPr>
        <p:spPr>
          <a:xfrm>
            <a:off x="609447" y="0"/>
            <a:ext cx="10969936" cy="1216152"/>
          </a:xfrm>
        </p:spPr>
        <p:txBody>
          <a:bodyPr/>
          <a:lstStyle>
            <a:lvl1pPr>
              <a:defRPr/>
            </a:lvl1pPr>
          </a:lstStyle>
          <a:p>
            <a:r>
              <a:rPr lang="en-US"/>
              <a:t>Two column slide</a:t>
            </a:r>
            <a:endParaRPr lang="en-US" dirty="0"/>
          </a:p>
        </p:txBody>
      </p:sp>
      <p:sp>
        <p:nvSpPr>
          <p:cNvPr id="10" name="Footer Placeholder 4">
            <a:extLst>
              <a:ext uri="{FF2B5EF4-FFF2-40B4-BE49-F238E27FC236}">
                <a16:creationId xmlns:a16="http://schemas.microsoft.com/office/drawing/2014/main" id="{E5D428D4-815E-408E-A6D3-82ACC0C2EF30}"/>
              </a:ext>
            </a:extLst>
          </p:cNvPr>
          <p:cNvSpPr>
            <a:spLocks noGrp="1"/>
          </p:cNvSpPr>
          <p:nvPr>
            <p:ph type="ftr" sz="quarter" idx="12"/>
          </p:nvPr>
        </p:nvSpPr>
        <p:spPr>
          <a:xfrm>
            <a:off x="2621481" y="6373992"/>
            <a:ext cx="4572000" cy="219456"/>
          </a:xfrm>
          <a:prstGeom prst="rect">
            <a:avLst/>
          </a:prstGeom>
        </p:spPr>
        <p:txBody>
          <a:bodyPr vert="horz" wrap="none" lIns="0" tIns="0" rIns="0" bIns="0" rtlCol="0" anchor="ctr" anchorCtr="0"/>
          <a:lstStyle>
            <a:lvl1pPr algn="l">
              <a:defRPr sz="700">
                <a:solidFill>
                  <a:schemeClr val="bg2">
                    <a:lumMod val="75000"/>
                  </a:schemeClr>
                </a:solidFill>
              </a:defRPr>
            </a:lvl1pPr>
          </a:lstStyle>
          <a:p>
            <a:r>
              <a:rPr lang="en-US" dirty="0"/>
              <a:t>© 2019 Proofpoint. All rights reserved</a:t>
            </a:r>
          </a:p>
        </p:txBody>
      </p:sp>
      <p:sp>
        <p:nvSpPr>
          <p:cNvPr id="8" name="Slide Number Placeholder 4">
            <a:extLst>
              <a:ext uri="{FF2B5EF4-FFF2-40B4-BE49-F238E27FC236}">
                <a16:creationId xmlns:a16="http://schemas.microsoft.com/office/drawing/2014/main" id="{08248862-868E-4777-B41C-3C1259EA1677}"/>
              </a:ext>
            </a:extLst>
          </p:cNvPr>
          <p:cNvSpPr>
            <a:spLocks noGrp="1"/>
          </p:cNvSpPr>
          <p:nvPr>
            <p:ph type="sldNum" sz="quarter" idx="13"/>
          </p:nvPr>
        </p:nvSpPr>
        <p:spPr>
          <a:xfrm>
            <a:off x="11274663" y="6405412"/>
            <a:ext cx="304721" cy="219456"/>
          </a:xfrm>
        </p:spPr>
        <p:txBody>
          <a:bodyPr/>
          <a:lstStyle/>
          <a:p>
            <a:fld id="{00DE720E-C72B-42F0-AD69-52D60E3C605E}" type="slidenum">
              <a:rPr/>
              <a:t>‹#›</a:t>
            </a:fld>
            <a:endParaRPr/>
          </a:p>
        </p:txBody>
      </p:sp>
    </p:spTree>
    <p:extLst>
      <p:ext uri="{BB962C8B-B14F-4D97-AF65-F5344CB8AC3E}">
        <p14:creationId xmlns:p14="http://schemas.microsoft.com/office/powerpoint/2010/main" val="6508031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ree Filled columns">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438" y="1351775"/>
            <a:ext cx="3520440" cy="548640"/>
          </a:xfrm>
          <a:prstGeom prst="rect">
            <a:avLst/>
          </a:prstGeom>
          <a:solidFill>
            <a:schemeClr val="accent1"/>
          </a:solidFill>
          <a:ln>
            <a:solidFill>
              <a:schemeClr val="accent1"/>
            </a:solidFill>
          </a:ln>
        </p:spPr>
        <p:txBody>
          <a:bodyPr lIns="182880" rIns="182880" anchor="ctr">
            <a:normAutofit/>
          </a:bodyPr>
          <a:lstStyle>
            <a:lvl1pPr marL="0" indent="0">
              <a:buNone/>
              <a:defRPr sz="2000" b="1">
                <a:solidFill>
                  <a:schemeClr val="bg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4" name="Content Placeholder 3"/>
          <p:cNvSpPr>
            <a:spLocks noGrp="1"/>
          </p:cNvSpPr>
          <p:nvPr>
            <p:ph sz="half" idx="2" hasCustomPrompt="1"/>
          </p:nvPr>
        </p:nvSpPr>
        <p:spPr>
          <a:xfrm>
            <a:off x="609438" y="1900412"/>
            <a:ext cx="3520440" cy="4114800"/>
          </a:xfrm>
          <a:prstGeom prst="rect">
            <a:avLst/>
          </a:prstGeom>
          <a:ln>
            <a:solidFill>
              <a:schemeClr val="accent1"/>
            </a:solidFill>
          </a:ln>
        </p:spPr>
        <p:txBody>
          <a:bodyPr lIns="182880" tIns="182880" rIns="182880">
            <a:noAutofit/>
          </a:bodyPr>
          <a:lstStyle>
            <a:lvl1pPr>
              <a:defRPr sz="2000"/>
            </a:lvl1pPr>
            <a:lvl2pPr marL="594621" indent="-239119">
              <a:defRPr sz="1800"/>
            </a:lvl2pPr>
            <a:lvl3pPr marL="835854" indent="-241234">
              <a:defRPr sz="1600"/>
            </a:lvl3pPr>
            <a:lvl4pPr marL="1077088" indent="-241234">
              <a:defRPr sz="1866"/>
            </a:lvl4pPr>
            <a:lvl5pPr>
              <a:defRPr sz="1866"/>
            </a:lvl5pPr>
            <a:lvl6pPr>
              <a:defRPr sz="2133"/>
            </a:lvl6pPr>
            <a:lvl7pPr>
              <a:defRPr sz="2133"/>
            </a:lvl7pPr>
            <a:lvl8pPr>
              <a:defRPr sz="2133"/>
            </a:lvl8pPr>
            <a:lvl9pPr>
              <a:defRPr sz="2133"/>
            </a:lvl9pPr>
          </a:lstStyle>
          <a:p>
            <a:pPr lvl="0"/>
            <a:r>
              <a:rPr lang="en-US" dirty="0"/>
              <a:t>First Level Body Text, Arial Regular, 20pt</a:t>
            </a:r>
          </a:p>
          <a:p>
            <a:pPr lvl="1"/>
            <a:r>
              <a:rPr lang="en-US" dirty="0"/>
              <a:t>Second Level Bullet, Arial Regular, 18pt.</a:t>
            </a:r>
          </a:p>
          <a:p>
            <a:pPr lvl="2"/>
            <a:r>
              <a:rPr lang="en-US" dirty="0"/>
              <a:t>Third Level Bullet, Arial Regular, 16pt.</a:t>
            </a:r>
          </a:p>
          <a:p>
            <a:pPr lvl="2"/>
            <a:r>
              <a:rPr lang="en-US" dirty="0"/>
              <a:t>Third Level Bullet, Arial Regular, 16pt.</a:t>
            </a:r>
          </a:p>
          <a:p>
            <a:pPr lvl="2"/>
            <a:endParaRPr lang="en-US" dirty="0"/>
          </a:p>
        </p:txBody>
      </p:sp>
      <p:sp>
        <p:nvSpPr>
          <p:cNvPr id="5" name="Text Placeholder 4"/>
          <p:cNvSpPr>
            <a:spLocks noGrp="1"/>
          </p:cNvSpPr>
          <p:nvPr>
            <p:ph type="body" sz="quarter" idx="3" hasCustomPrompt="1"/>
          </p:nvPr>
        </p:nvSpPr>
        <p:spPr>
          <a:xfrm>
            <a:off x="4334192" y="1351772"/>
            <a:ext cx="3520440" cy="548640"/>
          </a:xfrm>
          <a:prstGeom prst="rect">
            <a:avLst/>
          </a:prstGeom>
          <a:solidFill>
            <a:schemeClr val="accent2"/>
          </a:solidFill>
          <a:ln>
            <a:solidFill>
              <a:schemeClr val="accent2"/>
            </a:solidFill>
          </a:ln>
        </p:spPr>
        <p:txBody>
          <a:bodyPr lIns="182880" rIns="182880" anchor="ctr">
            <a:normAutofit/>
          </a:bodyPr>
          <a:lstStyle>
            <a:lvl1pPr marL="0" indent="0">
              <a:buNone/>
              <a:defRPr sz="2000" b="1">
                <a:solidFill>
                  <a:schemeClr val="bg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6" name="Content Placeholder 5"/>
          <p:cNvSpPr>
            <a:spLocks noGrp="1"/>
          </p:cNvSpPr>
          <p:nvPr>
            <p:ph sz="quarter" idx="4" hasCustomPrompt="1"/>
          </p:nvPr>
        </p:nvSpPr>
        <p:spPr>
          <a:xfrm>
            <a:off x="4334192" y="1900412"/>
            <a:ext cx="3520440" cy="4114800"/>
          </a:xfrm>
          <a:prstGeom prst="rect">
            <a:avLst/>
          </a:prstGeom>
          <a:ln>
            <a:solidFill>
              <a:schemeClr val="accent2"/>
            </a:solidFill>
          </a:ln>
        </p:spPr>
        <p:txBody>
          <a:bodyPr lIns="182880" tIns="182880" rIns="182880">
            <a:noAutofit/>
          </a:bodyPr>
          <a:lstStyle>
            <a:lvl1pPr>
              <a:defRPr sz="2000"/>
            </a:lvl1pPr>
            <a:lvl2pPr marL="594621" indent="-239119">
              <a:defRPr sz="1800"/>
            </a:lvl2pPr>
            <a:lvl3pPr marL="835854" indent="-241234">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First Level Body Text, Arial Regular, 20pt</a:t>
            </a:r>
          </a:p>
          <a:p>
            <a:pPr lvl="1"/>
            <a:r>
              <a:rPr lang="en-US" dirty="0"/>
              <a:t>Second Level Bullet, Arial Regular, 18pt.</a:t>
            </a:r>
          </a:p>
          <a:p>
            <a:pPr lvl="2"/>
            <a:r>
              <a:rPr lang="en-US" dirty="0"/>
              <a:t>Third Level Bullet, Arial Regular, 16pt.</a:t>
            </a:r>
          </a:p>
          <a:p>
            <a:pPr lvl="2"/>
            <a:r>
              <a:rPr lang="en-US" dirty="0"/>
              <a:t>Third Level Bullet, Arial Regular, 16pt.</a:t>
            </a:r>
          </a:p>
          <a:p>
            <a:pPr lvl="2"/>
            <a:endParaRPr lang="en-US" dirty="0"/>
          </a:p>
        </p:txBody>
      </p:sp>
      <p:sp>
        <p:nvSpPr>
          <p:cNvPr id="7" name="Title 1">
            <a:extLst>
              <a:ext uri="{FF2B5EF4-FFF2-40B4-BE49-F238E27FC236}">
                <a16:creationId xmlns:a16="http://schemas.microsoft.com/office/drawing/2014/main" id="{F26CE9E3-E58E-4A8B-B45E-3B5A75C5AE5E}"/>
              </a:ext>
            </a:extLst>
          </p:cNvPr>
          <p:cNvSpPr>
            <a:spLocks noGrp="1"/>
          </p:cNvSpPr>
          <p:nvPr>
            <p:ph type="title" hasCustomPrompt="1"/>
          </p:nvPr>
        </p:nvSpPr>
        <p:spPr>
          <a:xfrm>
            <a:off x="609447" y="0"/>
            <a:ext cx="10969936" cy="1216152"/>
          </a:xfrm>
        </p:spPr>
        <p:txBody>
          <a:bodyPr/>
          <a:lstStyle>
            <a:lvl1pPr>
              <a:defRPr/>
            </a:lvl1pPr>
          </a:lstStyle>
          <a:p>
            <a:r>
              <a:rPr lang="en-US" dirty="0"/>
              <a:t>Three column slide</a:t>
            </a:r>
          </a:p>
        </p:txBody>
      </p:sp>
      <p:sp>
        <p:nvSpPr>
          <p:cNvPr id="8" name="Text Placeholder 4">
            <a:extLst>
              <a:ext uri="{FF2B5EF4-FFF2-40B4-BE49-F238E27FC236}">
                <a16:creationId xmlns:a16="http://schemas.microsoft.com/office/drawing/2014/main" id="{F197DA8B-FBE5-4C9F-BE69-83F9A8576911}"/>
              </a:ext>
            </a:extLst>
          </p:cNvPr>
          <p:cNvSpPr>
            <a:spLocks noGrp="1"/>
          </p:cNvSpPr>
          <p:nvPr>
            <p:ph type="body" sz="quarter" idx="10" hasCustomPrompt="1"/>
          </p:nvPr>
        </p:nvSpPr>
        <p:spPr>
          <a:xfrm>
            <a:off x="8058943" y="1351772"/>
            <a:ext cx="3520440" cy="548640"/>
          </a:xfrm>
          <a:prstGeom prst="rect">
            <a:avLst/>
          </a:prstGeom>
          <a:solidFill>
            <a:schemeClr val="accent3"/>
          </a:solidFill>
          <a:ln>
            <a:solidFill>
              <a:schemeClr val="accent3"/>
            </a:solidFill>
          </a:ln>
        </p:spPr>
        <p:txBody>
          <a:bodyPr lIns="182880" rIns="182880" anchor="ctr">
            <a:normAutofit/>
          </a:bodyPr>
          <a:lstStyle>
            <a:lvl1pPr marL="0" indent="0">
              <a:buNone/>
              <a:defRPr sz="2000" b="1">
                <a:solidFill>
                  <a:schemeClr val="bg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9" name="Content Placeholder 5">
            <a:extLst>
              <a:ext uri="{FF2B5EF4-FFF2-40B4-BE49-F238E27FC236}">
                <a16:creationId xmlns:a16="http://schemas.microsoft.com/office/drawing/2014/main" id="{30B83254-3283-4FBA-8784-26D5E5DEF5CE}"/>
              </a:ext>
            </a:extLst>
          </p:cNvPr>
          <p:cNvSpPr>
            <a:spLocks noGrp="1"/>
          </p:cNvSpPr>
          <p:nvPr>
            <p:ph sz="quarter" idx="11" hasCustomPrompt="1"/>
          </p:nvPr>
        </p:nvSpPr>
        <p:spPr>
          <a:xfrm>
            <a:off x="8058943" y="1900412"/>
            <a:ext cx="3520440" cy="4114800"/>
          </a:xfrm>
          <a:prstGeom prst="rect">
            <a:avLst/>
          </a:prstGeom>
          <a:ln>
            <a:solidFill>
              <a:schemeClr val="accent3"/>
            </a:solidFill>
          </a:ln>
        </p:spPr>
        <p:txBody>
          <a:bodyPr lIns="182880" tIns="182880" rIns="182880">
            <a:noAutofit/>
          </a:bodyPr>
          <a:lstStyle>
            <a:lvl1pPr>
              <a:defRPr sz="2000"/>
            </a:lvl1pPr>
            <a:lvl2pPr marL="594621" indent="-239119">
              <a:defRPr sz="1800"/>
            </a:lvl2pPr>
            <a:lvl3pPr marL="835854" indent="-241234">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First Level Body Text, Arial Regular, 20pt</a:t>
            </a:r>
          </a:p>
          <a:p>
            <a:pPr lvl="1"/>
            <a:r>
              <a:rPr lang="en-US" dirty="0"/>
              <a:t>Second Level Bullet, Arial Regular, 18pt.</a:t>
            </a:r>
          </a:p>
          <a:p>
            <a:pPr lvl="2"/>
            <a:r>
              <a:rPr lang="en-US" dirty="0"/>
              <a:t>Third Level Bullet, Arial Regular, 16pt.</a:t>
            </a:r>
          </a:p>
          <a:p>
            <a:pPr lvl="2"/>
            <a:r>
              <a:rPr lang="en-US" dirty="0"/>
              <a:t>Third Level Bullet, Arial Regular, 16pt.</a:t>
            </a:r>
          </a:p>
          <a:p>
            <a:pPr lvl="2"/>
            <a:endParaRPr lang="en-US" dirty="0"/>
          </a:p>
        </p:txBody>
      </p:sp>
      <p:sp>
        <p:nvSpPr>
          <p:cNvPr id="10" name="Footer Placeholder 4">
            <a:extLst>
              <a:ext uri="{FF2B5EF4-FFF2-40B4-BE49-F238E27FC236}">
                <a16:creationId xmlns:a16="http://schemas.microsoft.com/office/drawing/2014/main" id="{E5D428D4-815E-408E-A6D3-82ACC0C2EF30}"/>
              </a:ext>
            </a:extLst>
          </p:cNvPr>
          <p:cNvSpPr>
            <a:spLocks noGrp="1"/>
          </p:cNvSpPr>
          <p:nvPr>
            <p:ph type="ftr" sz="quarter" idx="12"/>
          </p:nvPr>
        </p:nvSpPr>
        <p:spPr>
          <a:xfrm>
            <a:off x="2621481" y="6373992"/>
            <a:ext cx="4572000" cy="219456"/>
          </a:xfrm>
          <a:prstGeom prst="rect">
            <a:avLst/>
          </a:prstGeom>
        </p:spPr>
        <p:txBody>
          <a:bodyPr vert="horz" wrap="none" lIns="0" tIns="0" rIns="0" bIns="0" rtlCol="0" anchor="ctr" anchorCtr="0"/>
          <a:lstStyle>
            <a:lvl1pPr algn="l">
              <a:defRPr sz="700">
                <a:solidFill>
                  <a:schemeClr val="bg2">
                    <a:lumMod val="75000"/>
                  </a:schemeClr>
                </a:solidFill>
              </a:defRPr>
            </a:lvl1pPr>
          </a:lstStyle>
          <a:p>
            <a:r>
              <a:rPr lang="en-US" dirty="0"/>
              <a:t>© 2019 Proofpoint. All rights reserved</a:t>
            </a:r>
          </a:p>
        </p:txBody>
      </p:sp>
      <p:sp>
        <p:nvSpPr>
          <p:cNvPr id="11" name="Slide Number Placeholder 4">
            <a:extLst>
              <a:ext uri="{FF2B5EF4-FFF2-40B4-BE49-F238E27FC236}">
                <a16:creationId xmlns:a16="http://schemas.microsoft.com/office/drawing/2014/main" id="{B01A7512-2398-4922-9A96-81EDEC96B8F8}"/>
              </a:ext>
            </a:extLst>
          </p:cNvPr>
          <p:cNvSpPr>
            <a:spLocks noGrp="1"/>
          </p:cNvSpPr>
          <p:nvPr>
            <p:ph type="sldNum" sz="quarter" idx="13"/>
          </p:nvPr>
        </p:nvSpPr>
        <p:spPr>
          <a:xfrm>
            <a:off x="11274663" y="6405412"/>
            <a:ext cx="304721" cy="219456"/>
          </a:xfrm>
        </p:spPr>
        <p:txBody>
          <a:bodyPr/>
          <a:lstStyle/>
          <a:p>
            <a:fld id="{00DE720E-C72B-42F0-AD69-52D60E3C605E}" type="slidenum">
              <a:rPr/>
              <a:t>‹#›</a:t>
            </a:fld>
            <a:endParaRPr/>
          </a:p>
        </p:txBody>
      </p:sp>
    </p:spTree>
    <p:extLst>
      <p:ext uri="{BB962C8B-B14F-4D97-AF65-F5344CB8AC3E}">
        <p14:creationId xmlns:p14="http://schemas.microsoft.com/office/powerpoint/2010/main" val="550404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our Filled Columns">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438" y="1351772"/>
            <a:ext cx="2651760" cy="548640"/>
          </a:xfrm>
          <a:prstGeom prst="rect">
            <a:avLst/>
          </a:prstGeom>
          <a:solidFill>
            <a:schemeClr val="accent1"/>
          </a:solidFill>
          <a:ln>
            <a:solidFill>
              <a:schemeClr val="accent1"/>
            </a:solidFill>
          </a:ln>
        </p:spPr>
        <p:txBody>
          <a:bodyPr lIns="182880" rIns="182880" anchor="ctr">
            <a:normAutofit/>
          </a:bodyPr>
          <a:lstStyle>
            <a:lvl1pPr marL="0" indent="0">
              <a:buNone/>
              <a:defRPr sz="2000" b="1">
                <a:solidFill>
                  <a:schemeClr val="bg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4" name="Content Placeholder 3"/>
          <p:cNvSpPr>
            <a:spLocks noGrp="1"/>
          </p:cNvSpPr>
          <p:nvPr>
            <p:ph sz="half" idx="2" hasCustomPrompt="1"/>
          </p:nvPr>
        </p:nvSpPr>
        <p:spPr>
          <a:xfrm>
            <a:off x="609438" y="1900412"/>
            <a:ext cx="2651760" cy="4051134"/>
          </a:xfrm>
          <a:prstGeom prst="rect">
            <a:avLst/>
          </a:prstGeom>
          <a:ln>
            <a:solidFill>
              <a:schemeClr val="accent1"/>
            </a:solidFill>
          </a:ln>
        </p:spPr>
        <p:txBody>
          <a:bodyPr lIns="182880" tIns="182880" rIns="182880">
            <a:noAutofit/>
          </a:bodyPr>
          <a:lstStyle>
            <a:lvl1pPr>
              <a:defRPr sz="2000"/>
            </a:lvl1pPr>
            <a:lvl2pPr marL="594621" indent="-239119">
              <a:defRPr sz="1800"/>
            </a:lvl2pPr>
            <a:lvl3pPr marL="835854" indent="-241234">
              <a:defRPr sz="1600"/>
            </a:lvl3pPr>
            <a:lvl4pPr marL="1077088" indent="-241234">
              <a:defRPr sz="1866"/>
            </a:lvl4pPr>
            <a:lvl5pPr>
              <a:defRPr sz="1866"/>
            </a:lvl5pPr>
            <a:lvl6pPr>
              <a:defRPr sz="2133"/>
            </a:lvl6pPr>
            <a:lvl7pPr>
              <a:defRPr sz="2133"/>
            </a:lvl7pPr>
            <a:lvl8pPr>
              <a:defRPr sz="2133"/>
            </a:lvl8pPr>
            <a:lvl9pPr>
              <a:defRPr sz="2133"/>
            </a:lvl9pPr>
          </a:lstStyle>
          <a:p>
            <a:pPr lvl="0"/>
            <a:r>
              <a:rPr lang="en-US" dirty="0"/>
              <a:t>First Level Body Text, Arial Regular, 20pt</a:t>
            </a:r>
          </a:p>
          <a:p>
            <a:pPr lvl="1"/>
            <a:r>
              <a:rPr lang="en-US" dirty="0"/>
              <a:t>Second Level Bullet, Arial Regular, 18pt.</a:t>
            </a:r>
          </a:p>
          <a:p>
            <a:pPr lvl="2"/>
            <a:r>
              <a:rPr lang="en-US" dirty="0"/>
              <a:t>Third Level Bullet, Arial Regular, 16pt.</a:t>
            </a:r>
          </a:p>
          <a:p>
            <a:pPr lvl="2"/>
            <a:r>
              <a:rPr lang="en-US" dirty="0"/>
              <a:t>Third Level Bullet, Arial Regular, 16pt.</a:t>
            </a:r>
          </a:p>
          <a:p>
            <a:pPr lvl="2"/>
            <a:endParaRPr lang="en-US" dirty="0"/>
          </a:p>
        </p:txBody>
      </p:sp>
      <p:sp>
        <p:nvSpPr>
          <p:cNvPr id="5" name="Text Placeholder 4"/>
          <p:cNvSpPr>
            <a:spLocks noGrp="1"/>
          </p:cNvSpPr>
          <p:nvPr>
            <p:ph type="body" sz="quarter" idx="3" hasCustomPrompt="1"/>
          </p:nvPr>
        </p:nvSpPr>
        <p:spPr>
          <a:xfrm>
            <a:off x="3382168" y="1351772"/>
            <a:ext cx="2651760" cy="548640"/>
          </a:xfrm>
          <a:prstGeom prst="rect">
            <a:avLst/>
          </a:prstGeom>
          <a:solidFill>
            <a:schemeClr val="accent2"/>
          </a:solidFill>
          <a:ln>
            <a:solidFill>
              <a:schemeClr val="accent2"/>
            </a:solidFill>
          </a:ln>
        </p:spPr>
        <p:txBody>
          <a:bodyPr lIns="182880" rIns="182880" anchor="ctr">
            <a:normAutofit/>
          </a:bodyPr>
          <a:lstStyle>
            <a:lvl1pPr marL="0" indent="0">
              <a:buNone/>
              <a:defRPr sz="2000" b="1">
                <a:solidFill>
                  <a:schemeClr val="bg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6" name="Content Placeholder 5"/>
          <p:cNvSpPr>
            <a:spLocks noGrp="1"/>
          </p:cNvSpPr>
          <p:nvPr>
            <p:ph sz="quarter" idx="4" hasCustomPrompt="1"/>
          </p:nvPr>
        </p:nvSpPr>
        <p:spPr>
          <a:xfrm>
            <a:off x="3382168" y="1900412"/>
            <a:ext cx="2651760" cy="4051134"/>
          </a:xfrm>
          <a:prstGeom prst="rect">
            <a:avLst/>
          </a:prstGeom>
          <a:ln>
            <a:solidFill>
              <a:schemeClr val="accent2"/>
            </a:solidFill>
          </a:ln>
        </p:spPr>
        <p:txBody>
          <a:bodyPr lIns="182880" tIns="182880" rIns="182880">
            <a:noAutofit/>
          </a:bodyPr>
          <a:lstStyle>
            <a:lvl1pPr>
              <a:defRPr sz="2000"/>
            </a:lvl1pPr>
            <a:lvl2pPr marL="594621" indent="-239119">
              <a:defRPr sz="1800"/>
            </a:lvl2pPr>
            <a:lvl3pPr marL="835854" indent="-241234">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First Level Body Text, Arial Regular, 20pt</a:t>
            </a:r>
          </a:p>
          <a:p>
            <a:pPr lvl="1"/>
            <a:r>
              <a:rPr lang="en-US" dirty="0"/>
              <a:t>Second Level Bullet, Arial Regular, 18pt.</a:t>
            </a:r>
          </a:p>
          <a:p>
            <a:pPr lvl="2"/>
            <a:r>
              <a:rPr lang="en-US" dirty="0"/>
              <a:t>Third Level Bullet, Arial Regular, 16pt.</a:t>
            </a:r>
          </a:p>
          <a:p>
            <a:pPr lvl="2"/>
            <a:r>
              <a:rPr lang="en-US" dirty="0"/>
              <a:t>Third Level Bullet, Arial Regular, 16pt.</a:t>
            </a:r>
          </a:p>
          <a:p>
            <a:pPr lvl="2"/>
            <a:endParaRPr lang="en-US" dirty="0"/>
          </a:p>
        </p:txBody>
      </p:sp>
      <p:sp>
        <p:nvSpPr>
          <p:cNvPr id="7" name="Title 1">
            <a:extLst>
              <a:ext uri="{FF2B5EF4-FFF2-40B4-BE49-F238E27FC236}">
                <a16:creationId xmlns:a16="http://schemas.microsoft.com/office/drawing/2014/main" id="{F26CE9E3-E58E-4A8B-B45E-3B5A75C5AE5E}"/>
              </a:ext>
            </a:extLst>
          </p:cNvPr>
          <p:cNvSpPr>
            <a:spLocks noGrp="1"/>
          </p:cNvSpPr>
          <p:nvPr>
            <p:ph type="title" hasCustomPrompt="1"/>
          </p:nvPr>
        </p:nvSpPr>
        <p:spPr>
          <a:xfrm>
            <a:off x="609447" y="0"/>
            <a:ext cx="10969936" cy="1216152"/>
          </a:xfrm>
        </p:spPr>
        <p:txBody>
          <a:bodyPr/>
          <a:lstStyle>
            <a:lvl1pPr>
              <a:defRPr/>
            </a:lvl1pPr>
          </a:lstStyle>
          <a:p>
            <a:r>
              <a:rPr lang="en-US" dirty="0"/>
              <a:t>Four column slide</a:t>
            </a:r>
          </a:p>
        </p:txBody>
      </p:sp>
      <p:sp>
        <p:nvSpPr>
          <p:cNvPr id="8" name="Text Placeholder 4">
            <a:extLst>
              <a:ext uri="{FF2B5EF4-FFF2-40B4-BE49-F238E27FC236}">
                <a16:creationId xmlns:a16="http://schemas.microsoft.com/office/drawing/2014/main" id="{F197DA8B-FBE5-4C9F-BE69-83F9A8576911}"/>
              </a:ext>
            </a:extLst>
          </p:cNvPr>
          <p:cNvSpPr>
            <a:spLocks noGrp="1"/>
          </p:cNvSpPr>
          <p:nvPr>
            <p:ph type="body" sz="quarter" idx="10" hasCustomPrompt="1"/>
          </p:nvPr>
        </p:nvSpPr>
        <p:spPr>
          <a:xfrm>
            <a:off x="6154898" y="1351772"/>
            <a:ext cx="2651760" cy="548640"/>
          </a:xfrm>
          <a:prstGeom prst="rect">
            <a:avLst/>
          </a:prstGeom>
          <a:solidFill>
            <a:schemeClr val="accent3"/>
          </a:solidFill>
          <a:ln>
            <a:solidFill>
              <a:schemeClr val="accent3"/>
            </a:solidFill>
          </a:ln>
        </p:spPr>
        <p:txBody>
          <a:bodyPr lIns="182880" rIns="182880" anchor="ctr">
            <a:normAutofit/>
          </a:bodyPr>
          <a:lstStyle>
            <a:lvl1pPr marL="0" indent="0">
              <a:buNone/>
              <a:defRPr sz="2000" b="1">
                <a:solidFill>
                  <a:schemeClr val="bg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9" name="Content Placeholder 5">
            <a:extLst>
              <a:ext uri="{FF2B5EF4-FFF2-40B4-BE49-F238E27FC236}">
                <a16:creationId xmlns:a16="http://schemas.microsoft.com/office/drawing/2014/main" id="{30B83254-3283-4FBA-8784-26D5E5DEF5CE}"/>
              </a:ext>
            </a:extLst>
          </p:cNvPr>
          <p:cNvSpPr>
            <a:spLocks noGrp="1"/>
          </p:cNvSpPr>
          <p:nvPr>
            <p:ph sz="quarter" idx="11" hasCustomPrompt="1"/>
          </p:nvPr>
        </p:nvSpPr>
        <p:spPr>
          <a:xfrm>
            <a:off x="6154898" y="1900412"/>
            <a:ext cx="2651760" cy="4051134"/>
          </a:xfrm>
          <a:prstGeom prst="rect">
            <a:avLst/>
          </a:prstGeom>
          <a:ln>
            <a:solidFill>
              <a:schemeClr val="accent3"/>
            </a:solidFill>
          </a:ln>
        </p:spPr>
        <p:txBody>
          <a:bodyPr lIns="182880" tIns="182880" rIns="182880">
            <a:noAutofit/>
          </a:bodyPr>
          <a:lstStyle>
            <a:lvl1pPr>
              <a:defRPr sz="2000"/>
            </a:lvl1pPr>
            <a:lvl2pPr marL="594621" indent="-239119">
              <a:defRPr sz="1800"/>
            </a:lvl2pPr>
            <a:lvl3pPr marL="835854" indent="-241234">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First Level Body Text, Arial Regular, 20pt</a:t>
            </a:r>
          </a:p>
          <a:p>
            <a:pPr lvl="1"/>
            <a:r>
              <a:rPr lang="en-US" dirty="0"/>
              <a:t>Second Level Bullet, Arial Regular, 18pt.</a:t>
            </a:r>
          </a:p>
          <a:p>
            <a:pPr lvl="2"/>
            <a:r>
              <a:rPr lang="en-US" dirty="0"/>
              <a:t>Third Level Bullet, Arial Regular, 16pt.</a:t>
            </a:r>
          </a:p>
          <a:p>
            <a:pPr lvl="2"/>
            <a:r>
              <a:rPr lang="en-US" dirty="0"/>
              <a:t>Third Level Bullet, Arial Regular, 16pt.</a:t>
            </a:r>
          </a:p>
          <a:p>
            <a:pPr lvl="2"/>
            <a:endParaRPr lang="en-US" dirty="0"/>
          </a:p>
        </p:txBody>
      </p:sp>
      <p:sp>
        <p:nvSpPr>
          <p:cNvPr id="10" name="Footer Placeholder 4">
            <a:extLst>
              <a:ext uri="{FF2B5EF4-FFF2-40B4-BE49-F238E27FC236}">
                <a16:creationId xmlns:a16="http://schemas.microsoft.com/office/drawing/2014/main" id="{E5D428D4-815E-408E-A6D3-82ACC0C2EF30}"/>
              </a:ext>
            </a:extLst>
          </p:cNvPr>
          <p:cNvSpPr>
            <a:spLocks noGrp="1"/>
          </p:cNvSpPr>
          <p:nvPr>
            <p:ph type="ftr" sz="quarter" idx="12"/>
          </p:nvPr>
        </p:nvSpPr>
        <p:spPr>
          <a:xfrm>
            <a:off x="2621481" y="6373992"/>
            <a:ext cx="4572000" cy="219456"/>
          </a:xfrm>
          <a:prstGeom prst="rect">
            <a:avLst/>
          </a:prstGeom>
        </p:spPr>
        <p:txBody>
          <a:bodyPr vert="horz" wrap="none" lIns="0" tIns="0" rIns="0" bIns="0" rtlCol="0" anchor="ctr" anchorCtr="0"/>
          <a:lstStyle>
            <a:lvl1pPr algn="l">
              <a:defRPr sz="700">
                <a:solidFill>
                  <a:schemeClr val="bg2">
                    <a:lumMod val="75000"/>
                  </a:schemeClr>
                </a:solidFill>
              </a:defRPr>
            </a:lvl1pPr>
          </a:lstStyle>
          <a:p>
            <a:r>
              <a:rPr lang="en-US" dirty="0"/>
              <a:t>© 2019 Proofpoint. All rights reserved</a:t>
            </a:r>
          </a:p>
        </p:txBody>
      </p:sp>
      <p:sp>
        <p:nvSpPr>
          <p:cNvPr id="11" name="Text Placeholder 4">
            <a:extLst>
              <a:ext uri="{FF2B5EF4-FFF2-40B4-BE49-F238E27FC236}">
                <a16:creationId xmlns:a16="http://schemas.microsoft.com/office/drawing/2014/main" id="{E584B521-8264-4DCB-BE1C-01CA39487ECB}"/>
              </a:ext>
            </a:extLst>
          </p:cNvPr>
          <p:cNvSpPr>
            <a:spLocks noGrp="1"/>
          </p:cNvSpPr>
          <p:nvPr>
            <p:ph type="body" sz="quarter" idx="13" hasCustomPrompt="1"/>
          </p:nvPr>
        </p:nvSpPr>
        <p:spPr>
          <a:xfrm>
            <a:off x="8927628" y="1351772"/>
            <a:ext cx="2651760" cy="548640"/>
          </a:xfrm>
          <a:prstGeom prst="rect">
            <a:avLst/>
          </a:prstGeom>
          <a:solidFill>
            <a:schemeClr val="accent5"/>
          </a:solidFill>
          <a:ln>
            <a:solidFill>
              <a:schemeClr val="accent5"/>
            </a:solidFill>
          </a:ln>
        </p:spPr>
        <p:txBody>
          <a:bodyPr lIns="182880" rIns="182880" anchor="ctr">
            <a:normAutofit/>
          </a:bodyPr>
          <a:lstStyle>
            <a:lvl1pPr marL="0" indent="0">
              <a:buNone/>
              <a:defRPr sz="2000" b="1">
                <a:solidFill>
                  <a:schemeClr val="bg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12" name="Content Placeholder 5">
            <a:extLst>
              <a:ext uri="{FF2B5EF4-FFF2-40B4-BE49-F238E27FC236}">
                <a16:creationId xmlns:a16="http://schemas.microsoft.com/office/drawing/2014/main" id="{3E237972-4F92-4F4A-A833-618DADE256FF}"/>
              </a:ext>
            </a:extLst>
          </p:cNvPr>
          <p:cNvSpPr>
            <a:spLocks noGrp="1"/>
          </p:cNvSpPr>
          <p:nvPr>
            <p:ph sz="quarter" idx="14" hasCustomPrompt="1"/>
          </p:nvPr>
        </p:nvSpPr>
        <p:spPr>
          <a:xfrm>
            <a:off x="8927628" y="1900412"/>
            <a:ext cx="2651760" cy="4051134"/>
          </a:xfrm>
          <a:prstGeom prst="rect">
            <a:avLst/>
          </a:prstGeom>
          <a:ln>
            <a:solidFill>
              <a:schemeClr val="accent5"/>
            </a:solidFill>
          </a:ln>
        </p:spPr>
        <p:txBody>
          <a:bodyPr lIns="182880" tIns="182880" rIns="182880">
            <a:noAutofit/>
          </a:bodyPr>
          <a:lstStyle>
            <a:lvl1pPr>
              <a:defRPr sz="2000"/>
            </a:lvl1pPr>
            <a:lvl2pPr marL="594621" indent="-239119">
              <a:defRPr sz="1800"/>
            </a:lvl2pPr>
            <a:lvl3pPr marL="835854" indent="-241234">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First Level Body Text, Arial Regular, 20pt</a:t>
            </a:r>
          </a:p>
          <a:p>
            <a:pPr lvl="1"/>
            <a:r>
              <a:rPr lang="en-US" dirty="0"/>
              <a:t>Second Level Bullet, Arial Regular, 18pt.</a:t>
            </a:r>
          </a:p>
          <a:p>
            <a:pPr lvl="2"/>
            <a:r>
              <a:rPr lang="en-US" dirty="0"/>
              <a:t>Third Level Bullet, Arial Regular, 16pt.</a:t>
            </a:r>
          </a:p>
          <a:p>
            <a:pPr lvl="2"/>
            <a:r>
              <a:rPr lang="en-US" dirty="0"/>
              <a:t>Third Level Bullet, Arial Regular, 16pt.</a:t>
            </a:r>
          </a:p>
          <a:p>
            <a:pPr lvl="2"/>
            <a:endParaRPr lang="en-US" dirty="0"/>
          </a:p>
        </p:txBody>
      </p:sp>
      <p:sp>
        <p:nvSpPr>
          <p:cNvPr id="13" name="Slide Number Placeholder 4">
            <a:extLst>
              <a:ext uri="{FF2B5EF4-FFF2-40B4-BE49-F238E27FC236}">
                <a16:creationId xmlns:a16="http://schemas.microsoft.com/office/drawing/2014/main" id="{DE23BAA0-0955-4A70-9F4D-CD44EA1FD834}"/>
              </a:ext>
            </a:extLst>
          </p:cNvPr>
          <p:cNvSpPr>
            <a:spLocks noGrp="1"/>
          </p:cNvSpPr>
          <p:nvPr>
            <p:ph type="sldNum" sz="quarter" idx="15"/>
          </p:nvPr>
        </p:nvSpPr>
        <p:spPr>
          <a:xfrm>
            <a:off x="11274663" y="6405412"/>
            <a:ext cx="304721" cy="219456"/>
          </a:xfrm>
        </p:spPr>
        <p:txBody>
          <a:bodyPr/>
          <a:lstStyle/>
          <a:p>
            <a:fld id="{00DE720E-C72B-42F0-AD69-52D60E3C605E}" type="slidenum">
              <a:rPr/>
              <a:t>‹#›</a:t>
            </a:fld>
            <a:endParaRPr/>
          </a:p>
        </p:txBody>
      </p:sp>
    </p:spTree>
    <p:extLst>
      <p:ext uri="{BB962C8B-B14F-4D97-AF65-F5344CB8AC3E}">
        <p14:creationId xmlns:p14="http://schemas.microsoft.com/office/powerpoint/2010/main" val="42377799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Filled Subtitles &amp; Four columns">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437" y="1351772"/>
            <a:ext cx="5424485" cy="548640"/>
          </a:xfrm>
          <a:prstGeom prst="rect">
            <a:avLst/>
          </a:prstGeom>
          <a:solidFill>
            <a:schemeClr val="accent1"/>
          </a:solidFill>
          <a:ln>
            <a:solidFill>
              <a:schemeClr val="accent1"/>
            </a:solidFill>
          </a:ln>
        </p:spPr>
        <p:txBody>
          <a:bodyPr lIns="182880" rIns="182880" anchor="ctr">
            <a:normAutofit/>
          </a:bodyPr>
          <a:lstStyle>
            <a:lvl1pPr marL="0" indent="0">
              <a:buNone/>
              <a:defRPr sz="2000" b="1">
                <a:solidFill>
                  <a:schemeClr val="bg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4" name="Content Placeholder 3"/>
          <p:cNvSpPr>
            <a:spLocks noGrp="1"/>
          </p:cNvSpPr>
          <p:nvPr>
            <p:ph sz="half" idx="2" hasCustomPrompt="1"/>
          </p:nvPr>
        </p:nvSpPr>
        <p:spPr>
          <a:xfrm>
            <a:off x="609438" y="2000258"/>
            <a:ext cx="2651760" cy="3951288"/>
          </a:xfrm>
          <a:prstGeom prst="rect">
            <a:avLst/>
          </a:prstGeom>
        </p:spPr>
        <p:txBody>
          <a:bodyPr lIns="182880" rIns="182880">
            <a:noAutofit/>
          </a:bodyPr>
          <a:lstStyle>
            <a:lvl1pPr>
              <a:defRPr sz="2000"/>
            </a:lvl1pPr>
            <a:lvl2pPr marL="594621" indent="-239119">
              <a:defRPr sz="1800"/>
            </a:lvl2pPr>
            <a:lvl3pPr marL="835854" indent="-241234">
              <a:defRPr sz="1600"/>
            </a:lvl3pPr>
            <a:lvl4pPr marL="1077088" indent="-241234">
              <a:defRPr sz="1866"/>
            </a:lvl4pPr>
            <a:lvl5pPr>
              <a:defRPr sz="1866"/>
            </a:lvl5pPr>
            <a:lvl6pPr>
              <a:defRPr sz="2133"/>
            </a:lvl6pPr>
            <a:lvl7pPr>
              <a:defRPr sz="2133"/>
            </a:lvl7pPr>
            <a:lvl8pPr>
              <a:defRPr sz="2133"/>
            </a:lvl8pPr>
            <a:lvl9pPr>
              <a:defRPr sz="2133"/>
            </a:lvl9pPr>
          </a:lstStyle>
          <a:p>
            <a:pPr lvl="0"/>
            <a:r>
              <a:rPr lang="en-US" dirty="0"/>
              <a:t>First Level Body Text, Arial Regular, 20pt</a:t>
            </a:r>
          </a:p>
          <a:p>
            <a:pPr lvl="1"/>
            <a:r>
              <a:rPr lang="en-US" dirty="0"/>
              <a:t>Second Level Bullet, Arial Regular, 18pt.</a:t>
            </a:r>
          </a:p>
          <a:p>
            <a:pPr lvl="2"/>
            <a:r>
              <a:rPr lang="en-US" dirty="0"/>
              <a:t>Third Level Bullet, Arial Regular, 16pt.</a:t>
            </a:r>
          </a:p>
          <a:p>
            <a:pPr lvl="2"/>
            <a:r>
              <a:rPr lang="en-US" dirty="0"/>
              <a:t>Third Level Bullet, Arial Regular, 16pt.</a:t>
            </a:r>
          </a:p>
          <a:p>
            <a:pPr lvl="2"/>
            <a:endParaRPr lang="en-US" dirty="0"/>
          </a:p>
        </p:txBody>
      </p:sp>
      <p:sp>
        <p:nvSpPr>
          <p:cNvPr id="6" name="Content Placeholder 5"/>
          <p:cNvSpPr>
            <a:spLocks noGrp="1"/>
          </p:cNvSpPr>
          <p:nvPr>
            <p:ph sz="quarter" idx="4" hasCustomPrompt="1"/>
          </p:nvPr>
        </p:nvSpPr>
        <p:spPr>
          <a:xfrm>
            <a:off x="3382168" y="2000258"/>
            <a:ext cx="2651760" cy="3951288"/>
          </a:xfrm>
          <a:prstGeom prst="rect">
            <a:avLst/>
          </a:prstGeom>
        </p:spPr>
        <p:txBody>
          <a:bodyPr lIns="182880" rIns="182880">
            <a:noAutofit/>
          </a:bodyPr>
          <a:lstStyle>
            <a:lvl1pPr>
              <a:defRPr sz="2000"/>
            </a:lvl1pPr>
            <a:lvl2pPr marL="594621" indent="-239119">
              <a:defRPr sz="1800"/>
            </a:lvl2pPr>
            <a:lvl3pPr marL="835854" indent="-241234">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First Level Body Text, Arial Regular, 20pt</a:t>
            </a:r>
          </a:p>
          <a:p>
            <a:pPr lvl="1"/>
            <a:r>
              <a:rPr lang="en-US" dirty="0"/>
              <a:t>Second Level Bullet, Arial Regular, 18pt.</a:t>
            </a:r>
          </a:p>
          <a:p>
            <a:pPr lvl="2"/>
            <a:r>
              <a:rPr lang="en-US" dirty="0"/>
              <a:t>Third Level Bullet, Arial Regular, 16pt.</a:t>
            </a:r>
          </a:p>
          <a:p>
            <a:pPr lvl="2"/>
            <a:r>
              <a:rPr lang="en-US" dirty="0"/>
              <a:t>Third Level Bullet, Arial Regular, 16pt.</a:t>
            </a:r>
          </a:p>
          <a:p>
            <a:pPr lvl="2"/>
            <a:endParaRPr lang="en-US" dirty="0"/>
          </a:p>
        </p:txBody>
      </p:sp>
      <p:sp>
        <p:nvSpPr>
          <p:cNvPr id="7" name="Title 1">
            <a:extLst>
              <a:ext uri="{FF2B5EF4-FFF2-40B4-BE49-F238E27FC236}">
                <a16:creationId xmlns:a16="http://schemas.microsoft.com/office/drawing/2014/main" id="{F26CE9E3-E58E-4A8B-B45E-3B5A75C5AE5E}"/>
              </a:ext>
            </a:extLst>
          </p:cNvPr>
          <p:cNvSpPr>
            <a:spLocks noGrp="1"/>
          </p:cNvSpPr>
          <p:nvPr>
            <p:ph type="title" hasCustomPrompt="1"/>
          </p:nvPr>
        </p:nvSpPr>
        <p:spPr>
          <a:xfrm>
            <a:off x="609447" y="0"/>
            <a:ext cx="10969936" cy="1216152"/>
          </a:xfrm>
        </p:spPr>
        <p:txBody>
          <a:bodyPr/>
          <a:lstStyle>
            <a:lvl1pPr>
              <a:defRPr/>
            </a:lvl1pPr>
          </a:lstStyle>
          <a:p>
            <a:r>
              <a:rPr lang="en-US" dirty="0"/>
              <a:t>Four column slide</a:t>
            </a:r>
          </a:p>
        </p:txBody>
      </p:sp>
      <p:sp>
        <p:nvSpPr>
          <p:cNvPr id="8" name="Text Placeholder 4">
            <a:extLst>
              <a:ext uri="{FF2B5EF4-FFF2-40B4-BE49-F238E27FC236}">
                <a16:creationId xmlns:a16="http://schemas.microsoft.com/office/drawing/2014/main" id="{F197DA8B-FBE5-4C9F-BE69-83F9A8576911}"/>
              </a:ext>
            </a:extLst>
          </p:cNvPr>
          <p:cNvSpPr>
            <a:spLocks noGrp="1"/>
          </p:cNvSpPr>
          <p:nvPr>
            <p:ph type="body" sz="quarter" idx="10" hasCustomPrompt="1"/>
          </p:nvPr>
        </p:nvSpPr>
        <p:spPr>
          <a:xfrm>
            <a:off x="6154897" y="1351772"/>
            <a:ext cx="5424485" cy="548640"/>
          </a:xfrm>
          <a:prstGeom prst="rect">
            <a:avLst/>
          </a:prstGeom>
          <a:solidFill>
            <a:schemeClr val="accent2"/>
          </a:solidFill>
          <a:ln>
            <a:solidFill>
              <a:schemeClr val="accent2"/>
            </a:solidFill>
          </a:ln>
        </p:spPr>
        <p:txBody>
          <a:bodyPr lIns="182880" rIns="182880" anchor="ctr">
            <a:normAutofit/>
          </a:bodyPr>
          <a:lstStyle>
            <a:lvl1pPr marL="0" indent="0">
              <a:buNone/>
              <a:defRPr sz="2000" b="1">
                <a:solidFill>
                  <a:schemeClr val="bg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9" name="Content Placeholder 5">
            <a:extLst>
              <a:ext uri="{FF2B5EF4-FFF2-40B4-BE49-F238E27FC236}">
                <a16:creationId xmlns:a16="http://schemas.microsoft.com/office/drawing/2014/main" id="{30B83254-3283-4FBA-8784-26D5E5DEF5CE}"/>
              </a:ext>
            </a:extLst>
          </p:cNvPr>
          <p:cNvSpPr>
            <a:spLocks noGrp="1"/>
          </p:cNvSpPr>
          <p:nvPr>
            <p:ph sz="quarter" idx="11" hasCustomPrompt="1"/>
          </p:nvPr>
        </p:nvSpPr>
        <p:spPr>
          <a:xfrm>
            <a:off x="6154898" y="2000258"/>
            <a:ext cx="2651760" cy="3951288"/>
          </a:xfrm>
          <a:prstGeom prst="rect">
            <a:avLst/>
          </a:prstGeom>
        </p:spPr>
        <p:txBody>
          <a:bodyPr lIns="182880" rIns="182880">
            <a:noAutofit/>
          </a:bodyPr>
          <a:lstStyle>
            <a:lvl1pPr>
              <a:defRPr sz="2000"/>
            </a:lvl1pPr>
            <a:lvl2pPr marL="594621" indent="-239119">
              <a:defRPr sz="1800"/>
            </a:lvl2pPr>
            <a:lvl3pPr marL="835854" indent="-241234">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First Level Body Text, Arial Regular, 20pt</a:t>
            </a:r>
          </a:p>
          <a:p>
            <a:pPr lvl="1"/>
            <a:r>
              <a:rPr lang="en-US" dirty="0"/>
              <a:t>Second Level Bullet, Arial Regular, 18pt.</a:t>
            </a:r>
          </a:p>
          <a:p>
            <a:pPr lvl="2"/>
            <a:r>
              <a:rPr lang="en-US" dirty="0"/>
              <a:t>Third Level Bullet, Arial Regular, 16pt.</a:t>
            </a:r>
          </a:p>
          <a:p>
            <a:pPr lvl="2"/>
            <a:r>
              <a:rPr lang="en-US" dirty="0"/>
              <a:t>Third Level Bullet, Arial Regular, 16pt.</a:t>
            </a:r>
          </a:p>
          <a:p>
            <a:pPr lvl="2"/>
            <a:endParaRPr lang="en-US" dirty="0"/>
          </a:p>
        </p:txBody>
      </p:sp>
      <p:sp>
        <p:nvSpPr>
          <p:cNvPr id="10" name="Footer Placeholder 4">
            <a:extLst>
              <a:ext uri="{FF2B5EF4-FFF2-40B4-BE49-F238E27FC236}">
                <a16:creationId xmlns:a16="http://schemas.microsoft.com/office/drawing/2014/main" id="{E5D428D4-815E-408E-A6D3-82ACC0C2EF30}"/>
              </a:ext>
            </a:extLst>
          </p:cNvPr>
          <p:cNvSpPr>
            <a:spLocks noGrp="1"/>
          </p:cNvSpPr>
          <p:nvPr>
            <p:ph type="ftr" sz="quarter" idx="12"/>
          </p:nvPr>
        </p:nvSpPr>
        <p:spPr>
          <a:xfrm>
            <a:off x="2621481" y="6373992"/>
            <a:ext cx="4572000" cy="219456"/>
          </a:xfrm>
          <a:prstGeom prst="rect">
            <a:avLst/>
          </a:prstGeom>
        </p:spPr>
        <p:txBody>
          <a:bodyPr vert="horz" wrap="none" lIns="0" tIns="0" rIns="0" bIns="0" rtlCol="0" anchor="ctr" anchorCtr="0"/>
          <a:lstStyle>
            <a:lvl1pPr algn="l">
              <a:defRPr sz="700">
                <a:solidFill>
                  <a:schemeClr val="bg2">
                    <a:lumMod val="75000"/>
                  </a:schemeClr>
                </a:solidFill>
              </a:defRPr>
            </a:lvl1pPr>
          </a:lstStyle>
          <a:p>
            <a:r>
              <a:rPr lang="en-US" dirty="0"/>
              <a:t>© 2019 Proofpoint. All rights reserved</a:t>
            </a:r>
          </a:p>
        </p:txBody>
      </p:sp>
      <p:sp>
        <p:nvSpPr>
          <p:cNvPr id="12" name="Content Placeholder 5">
            <a:extLst>
              <a:ext uri="{FF2B5EF4-FFF2-40B4-BE49-F238E27FC236}">
                <a16:creationId xmlns:a16="http://schemas.microsoft.com/office/drawing/2014/main" id="{3E237972-4F92-4F4A-A833-618DADE256FF}"/>
              </a:ext>
            </a:extLst>
          </p:cNvPr>
          <p:cNvSpPr>
            <a:spLocks noGrp="1"/>
          </p:cNvSpPr>
          <p:nvPr>
            <p:ph sz="quarter" idx="14" hasCustomPrompt="1"/>
          </p:nvPr>
        </p:nvSpPr>
        <p:spPr>
          <a:xfrm>
            <a:off x="8927628" y="2000258"/>
            <a:ext cx="2651760" cy="3951288"/>
          </a:xfrm>
          <a:prstGeom prst="rect">
            <a:avLst/>
          </a:prstGeom>
        </p:spPr>
        <p:txBody>
          <a:bodyPr lIns="182880" rIns="182880">
            <a:noAutofit/>
          </a:bodyPr>
          <a:lstStyle>
            <a:lvl1pPr>
              <a:defRPr sz="2000"/>
            </a:lvl1pPr>
            <a:lvl2pPr marL="594621" indent="-239119">
              <a:defRPr sz="1800"/>
            </a:lvl2pPr>
            <a:lvl3pPr marL="835854" indent="-241234">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First Level Body Text, Arial Regular, 20pt</a:t>
            </a:r>
          </a:p>
          <a:p>
            <a:pPr lvl="1"/>
            <a:r>
              <a:rPr lang="en-US" dirty="0"/>
              <a:t>Second Level Bullet, Arial Regular, 18pt.</a:t>
            </a:r>
          </a:p>
          <a:p>
            <a:pPr lvl="2"/>
            <a:r>
              <a:rPr lang="en-US" dirty="0"/>
              <a:t>Third Level Bullet, Arial Regular, 16pt.</a:t>
            </a:r>
          </a:p>
          <a:p>
            <a:pPr lvl="2"/>
            <a:r>
              <a:rPr lang="en-US" dirty="0"/>
              <a:t>Third Level Bullet, Arial Regular, 16pt.</a:t>
            </a:r>
          </a:p>
          <a:p>
            <a:pPr lvl="2"/>
            <a:endParaRPr lang="en-US" dirty="0"/>
          </a:p>
        </p:txBody>
      </p:sp>
      <p:sp>
        <p:nvSpPr>
          <p:cNvPr id="13" name="Slide Number Placeholder 4">
            <a:extLst>
              <a:ext uri="{FF2B5EF4-FFF2-40B4-BE49-F238E27FC236}">
                <a16:creationId xmlns:a16="http://schemas.microsoft.com/office/drawing/2014/main" id="{96A54EDB-7C63-4DB7-BC46-0F8D7304CC76}"/>
              </a:ext>
            </a:extLst>
          </p:cNvPr>
          <p:cNvSpPr>
            <a:spLocks noGrp="1"/>
          </p:cNvSpPr>
          <p:nvPr>
            <p:ph type="sldNum" sz="quarter" idx="15"/>
          </p:nvPr>
        </p:nvSpPr>
        <p:spPr>
          <a:xfrm>
            <a:off x="11274663" y="6405412"/>
            <a:ext cx="304721" cy="219456"/>
          </a:xfrm>
        </p:spPr>
        <p:txBody>
          <a:bodyPr/>
          <a:lstStyle/>
          <a:p>
            <a:fld id="{00DE720E-C72B-42F0-AD69-52D60E3C605E}" type="slidenum">
              <a:rPr/>
              <a:t>‹#›</a:t>
            </a:fld>
            <a:endParaRPr/>
          </a:p>
        </p:txBody>
      </p:sp>
    </p:spTree>
    <p:extLst>
      <p:ext uri="{BB962C8B-B14F-4D97-AF65-F5344CB8AC3E}">
        <p14:creationId xmlns:p14="http://schemas.microsoft.com/office/powerpoint/2010/main" val="29973410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our filled columns matrix">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438" y="1351775"/>
            <a:ext cx="5413248" cy="548640"/>
          </a:xfrm>
          <a:prstGeom prst="rect">
            <a:avLst/>
          </a:prstGeom>
          <a:solidFill>
            <a:schemeClr val="accent1"/>
          </a:solidFill>
          <a:ln>
            <a:solidFill>
              <a:schemeClr val="accent1"/>
            </a:solidFill>
          </a:ln>
        </p:spPr>
        <p:txBody>
          <a:bodyPr lIns="182880" rIns="182880" anchor="ctr">
            <a:normAutofit/>
          </a:bodyPr>
          <a:lstStyle>
            <a:lvl1pPr marL="0" indent="0">
              <a:buNone/>
              <a:defRPr sz="2000" b="1">
                <a:solidFill>
                  <a:schemeClr val="bg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4" name="Content Placeholder 3"/>
          <p:cNvSpPr>
            <a:spLocks noGrp="1"/>
          </p:cNvSpPr>
          <p:nvPr>
            <p:ph sz="half" idx="2" hasCustomPrompt="1"/>
          </p:nvPr>
        </p:nvSpPr>
        <p:spPr>
          <a:xfrm>
            <a:off x="609438" y="1900412"/>
            <a:ext cx="5413248" cy="1749448"/>
          </a:xfrm>
          <a:prstGeom prst="rect">
            <a:avLst/>
          </a:prstGeom>
          <a:ln>
            <a:solidFill>
              <a:schemeClr val="accent1"/>
            </a:solidFill>
          </a:ln>
        </p:spPr>
        <p:txBody>
          <a:bodyPr lIns="182880" tIns="182880" rIns="182880">
            <a:noAutofit/>
          </a:bodyPr>
          <a:lstStyle>
            <a:lvl1pPr>
              <a:defRPr sz="2000"/>
            </a:lvl1pPr>
            <a:lvl2pPr marL="594621" indent="-239119">
              <a:defRPr sz="1800"/>
            </a:lvl2pPr>
            <a:lvl3pPr marL="835854" indent="-241234">
              <a:defRPr sz="1600"/>
            </a:lvl3pPr>
            <a:lvl4pPr marL="1077088" indent="-241234">
              <a:defRPr sz="1866"/>
            </a:lvl4pPr>
            <a:lvl5pPr>
              <a:defRPr sz="1866"/>
            </a:lvl5pPr>
            <a:lvl6pPr>
              <a:defRPr sz="2133"/>
            </a:lvl6pPr>
            <a:lvl7pPr>
              <a:defRPr sz="2133"/>
            </a:lvl7pPr>
            <a:lvl8pPr>
              <a:defRPr sz="2133"/>
            </a:lvl8pPr>
            <a:lvl9pPr>
              <a:defRPr sz="2133"/>
            </a:lvl9pPr>
          </a:lstStyle>
          <a:p>
            <a:pPr lvl="0"/>
            <a:r>
              <a:rPr lang="en-US" dirty="0"/>
              <a:t>First Level Body Text, Arial Regular, 20pt</a:t>
            </a:r>
          </a:p>
          <a:p>
            <a:pPr lvl="1"/>
            <a:r>
              <a:rPr lang="en-US" dirty="0"/>
              <a:t>Second Level Bullet, Arial Regular, 18pt.</a:t>
            </a:r>
          </a:p>
          <a:p>
            <a:pPr lvl="2"/>
            <a:r>
              <a:rPr lang="en-US" dirty="0"/>
              <a:t>Third Level Bullet, Arial Regular, 16pt.</a:t>
            </a:r>
          </a:p>
          <a:p>
            <a:pPr lvl="2"/>
            <a:r>
              <a:rPr lang="en-US" dirty="0"/>
              <a:t>Third Level Bullet, Arial Regular, 16pt.</a:t>
            </a:r>
          </a:p>
          <a:p>
            <a:pPr lvl="2"/>
            <a:endParaRPr lang="en-US" dirty="0"/>
          </a:p>
        </p:txBody>
      </p:sp>
      <p:sp>
        <p:nvSpPr>
          <p:cNvPr id="5" name="Text Placeholder 4"/>
          <p:cNvSpPr>
            <a:spLocks noGrp="1"/>
          </p:cNvSpPr>
          <p:nvPr>
            <p:ph type="body" sz="quarter" idx="3" hasCustomPrompt="1"/>
          </p:nvPr>
        </p:nvSpPr>
        <p:spPr>
          <a:xfrm>
            <a:off x="6166140" y="1351772"/>
            <a:ext cx="5413248" cy="548640"/>
          </a:xfrm>
          <a:prstGeom prst="rect">
            <a:avLst/>
          </a:prstGeom>
          <a:solidFill>
            <a:schemeClr val="accent2"/>
          </a:solidFill>
          <a:ln>
            <a:solidFill>
              <a:schemeClr val="accent2"/>
            </a:solidFill>
          </a:ln>
        </p:spPr>
        <p:txBody>
          <a:bodyPr lIns="182880" rIns="182880" anchor="ctr">
            <a:normAutofit/>
          </a:bodyPr>
          <a:lstStyle>
            <a:lvl1pPr marL="0" indent="0">
              <a:buNone/>
              <a:defRPr sz="2000" b="1">
                <a:solidFill>
                  <a:schemeClr val="bg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6" name="Content Placeholder 5"/>
          <p:cNvSpPr>
            <a:spLocks noGrp="1"/>
          </p:cNvSpPr>
          <p:nvPr>
            <p:ph sz="quarter" idx="4" hasCustomPrompt="1"/>
          </p:nvPr>
        </p:nvSpPr>
        <p:spPr>
          <a:xfrm>
            <a:off x="6166140" y="1900412"/>
            <a:ext cx="5413248" cy="1749448"/>
          </a:xfrm>
          <a:prstGeom prst="rect">
            <a:avLst/>
          </a:prstGeom>
          <a:ln>
            <a:solidFill>
              <a:schemeClr val="accent2"/>
            </a:solidFill>
          </a:ln>
        </p:spPr>
        <p:txBody>
          <a:bodyPr lIns="182880" tIns="182880" rIns="182880">
            <a:noAutofit/>
          </a:bodyPr>
          <a:lstStyle>
            <a:lvl1pPr>
              <a:defRPr sz="2000"/>
            </a:lvl1pPr>
            <a:lvl2pPr marL="594621" indent="-239119">
              <a:defRPr sz="1800"/>
            </a:lvl2pPr>
            <a:lvl3pPr marL="835854" indent="-241234">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First Level Body Text, Arial Regular, 20pt</a:t>
            </a:r>
          </a:p>
          <a:p>
            <a:pPr lvl="1"/>
            <a:r>
              <a:rPr lang="en-US" dirty="0"/>
              <a:t>Second Level Bullet, Arial Regular, 18pt.</a:t>
            </a:r>
          </a:p>
          <a:p>
            <a:pPr lvl="2"/>
            <a:r>
              <a:rPr lang="en-US" dirty="0"/>
              <a:t>Third Level Bullet, Arial Regular, 16pt.</a:t>
            </a:r>
          </a:p>
          <a:p>
            <a:pPr lvl="2"/>
            <a:r>
              <a:rPr lang="en-US" dirty="0"/>
              <a:t>Third Level Bullet, Arial Regular, 16pt.</a:t>
            </a:r>
          </a:p>
          <a:p>
            <a:pPr lvl="2"/>
            <a:endParaRPr lang="en-US" dirty="0"/>
          </a:p>
        </p:txBody>
      </p:sp>
      <p:sp>
        <p:nvSpPr>
          <p:cNvPr id="7" name="Title 1">
            <a:extLst>
              <a:ext uri="{FF2B5EF4-FFF2-40B4-BE49-F238E27FC236}">
                <a16:creationId xmlns:a16="http://schemas.microsoft.com/office/drawing/2014/main" id="{F26CE9E3-E58E-4A8B-B45E-3B5A75C5AE5E}"/>
              </a:ext>
            </a:extLst>
          </p:cNvPr>
          <p:cNvSpPr>
            <a:spLocks noGrp="1"/>
          </p:cNvSpPr>
          <p:nvPr>
            <p:ph type="title" hasCustomPrompt="1"/>
          </p:nvPr>
        </p:nvSpPr>
        <p:spPr>
          <a:xfrm>
            <a:off x="609447" y="0"/>
            <a:ext cx="10969936" cy="1216152"/>
          </a:xfrm>
        </p:spPr>
        <p:txBody>
          <a:bodyPr/>
          <a:lstStyle>
            <a:lvl1pPr>
              <a:defRPr/>
            </a:lvl1pPr>
          </a:lstStyle>
          <a:p>
            <a:r>
              <a:rPr lang="en-US" dirty="0"/>
              <a:t>Four column slide</a:t>
            </a:r>
          </a:p>
        </p:txBody>
      </p:sp>
      <p:sp>
        <p:nvSpPr>
          <p:cNvPr id="8" name="Text Placeholder 4">
            <a:extLst>
              <a:ext uri="{FF2B5EF4-FFF2-40B4-BE49-F238E27FC236}">
                <a16:creationId xmlns:a16="http://schemas.microsoft.com/office/drawing/2014/main" id="{F197DA8B-FBE5-4C9F-BE69-83F9A8576911}"/>
              </a:ext>
            </a:extLst>
          </p:cNvPr>
          <p:cNvSpPr>
            <a:spLocks noGrp="1"/>
          </p:cNvSpPr>
          <p:nvPr>
            <p:ph type="body" sz="quarter" idx="10" hasCustomPrompt="1"/>
          </p:nvPr>
        </p:nvSpPr>
        <p:spPr>
          <a:xfrm>
            <a:off x="609438" y="3824198"/>
            <a:ext cx="5413248" cy="548640"/>
          </a:xfrm>
          <a:prstGeom prst="rect">
            <a:avLst/>
          </a:prstGeom>
          <a:solidFill>
            <a:schemeClr val="accent3"/>
          </a:solidFill>
          <a:ln>
            <a:solidFill>
              <a:schemeClr val="accent3"/>
            </a:solidFill>
          </a:ln>
        </p:spPr>
        <p:txBody>
          <a:bodyPr lIns="182880" rIns="182880" anchor="ctr">
            <a:normAutofit/>
          </a:bodyPr>
          <a:lstStyle>
            <a:lvl1pPr marL="0" indent="0">
              <a:buNone/>
              <a:defRPr sz="2000" b="1">
                <a:solidFill>
                  <a:schemeClr val="bg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9" name="Content Placeholder 5">
            <a:extLst>
              <a:ext uri="{FF2B5EF4-FFF2-40B4-BE49-F238E27FC236}">
                <a16:creationId xmlns:a16="http://schemas.microsoft.com/office/drawing/2014/main" id="{30B83254-3283-4FBA-8784-26D5E5DEF5CE}"/>
              </a:ext>
            </a:extLst>
          </p:cNvPr>
          <p:cNvSpPr>
            <a:spLocks noGrp="1"/>
          </p:cNvSpPr>
          <p:nvPr>
            <p:ph sz="quarter" idx="11" hasCustomPrompt="1"/>
          </p:nvPr>
        </p:nvSpPr>
        <p:spPr>
          <a:xfrm>
            <a:off x="609438" y="4372838"/>
            <a:ext cx="5413248" cy="1749448"/>
          </a:xfrm>
          <a:prstGeom prst="rect">
            <a:avLst/>
          </a:prstGeom>
          <a:ln>
            <a:solidFill>
              <a:schemeClr val="accent3"/>
            </a:solidFill>
          </a:ln>
        </p:spPr>
        <p:txBody>
          <a:bodyPr lIns="182880" tIns="182880" rIns="182880">
            <a:noAutofit/>
          </a:bodyPr>
          <a:lstStyle>
            <a:lvl1pPr>
              <a:defRPr sz="2000"/>
            </a:lvl1pPr>
            <a:lvl2pPr marL="594621" indent="-239119">
              <a:defRPr sz="1800"/>
            </a:lvl2pPr>
            <a:lvl3pPr marL="835854" indent="-241234">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First Level Body Text, Arial Regular, 20pt</a:t>
            </a:r>
          </a:p>
          <a:p>
            <a:pPr lvl="1"/>
            <a:r>
              <a:rPr lang="en-US" dirty="0"/>
              <a:t>Second Level Bullet, Arial Regular, 18pt.</a:t>
            </a:r>
          </a:p>
          <a:p>
            <a:pPr lvl="2"/>
            <a:r>
              <a:rPr lang="en-US" dirty="0"/>
              <a:t>Third Level Bullet, Arial Regular, 16pt.</a:t>
            </a:r>
          </a:p>
          <a:p>
            <a:pPr lvl="2"/>
            <a:r>
              <a:rPr lang="en-US" dirty="0"/>
              <a:t>Third Level Bullet, Arial Regular, 16pt.</a:t>
            </a:r>
          </a:p>
          <a:p>
            <a:pPr lvl="2"/>
            <a:endParaRPr lang="en-US" dirty="0"/>
          </a:p>
        </p:txBody>
      </p:sp>
      <p:sp>
        <p:nvSpPr>
          <p:cNvPr id="10" name="Footer Placeholder 4">
            <a:extLst>
              <a:ext uri="{FF2B5EF4-FFF2-40B4-BE49-F238E27FC236}">
                <a16:creationId xmlns:a16="http://schemas.microsoft.com/office/drawing/2014/main" id="{E5D428D4-815E-408E-A6D3-82ACC0C2EF30}"/>
              </a:ext>
            </a:extLst>
          </p:cNvPr>
          <p:cNvSpPr>
            <a:spLocks noGrp="1"/>
          </p:cNvSpPr>
          <p:nvPr>
            <p:ph type="ftr" sz="quarter" idx="12"/>
          </p:nvPr>
        </p:nvSpPr>
        <p:spPr>
          <a:xfrm>
            <a:off x="2621481" y="6373992"/>
            <a:ext cx="4572000" cy="219456"/>
          </a:xfrm>
          <a:prstGeom prst="rect">
            <a:avLst/>
          </a:prstGeom>
        </p:spPr>
        <p:txBody>
          <a:bodyPr vert="horz" wrap="none" lIns="0" tIns="0" rIns="0" bIns="0" rtlCol="0" anchor="ctr" anchorCtr="0"/>
          <a:lstStyle>
            <a:lvl1pPr algn="l">
              <a:defRPr sz="700">
                <a:solidFill>
                  <a:schemeClr val="bg2">
                    <a:lumMod val="75000"/>
                  </a:schemeClr>
                </a:solidFill>
              </a:defRPr>
            </a:lvl1pPr>
          </a:lstStyle>
          <a:p>
            <a:r>
              <a:rPr lang="en-US" dirty="0"/>
              <a:t>© 2019 Proofpoint. All rights reserved</a:t>
            </a:r>
          </a:p>
        </p:txBody>
      </p:sp>
      <p:sp>
        <p:nvSpPr>
          <p:cNvPr id="11" name="Text Placeholder 4">
            <a:extLst>
              <a:ext uri="{FF2B5EF4-FFF2-40B4-BE49-F238E27FC236}">
                <a16:creationId xmlns:a16="http://schemas.microsoft.com/office/drawing/2014/main" id="{E584B521-8264-4DCB-BE1C-01CA39487ECB}"/>
              </a:ext>
            </a:extLst>
          </p:cNvPr>
          <p:cNvSpPr>
            <a:spLocks noGrp="1"/>
          </p:cNvSpPr>
          <p:nvPr>
            <p:ph type="body" sz="quarter" idx="13" hasCustomPrompt="1"/>
          </p:nvPr>
        </p:nvSpPr>
        <p:spPr>
          <a:xfrm>
            <a:off x="6166140" y="3824198"/>
            <a:ext cx="5413248" cy="548640"/>
          </a:xfrm>
          <a:prstGeom prst="rect">
            <a:avLst/>
          </a:prstGeom>
          <a:solidFill>
            <a:schemeClr val="accent5"/>
          </a:solidFill>
          <a:ln>
            <a:solidFill>
              <a:schemeClr val="accent5"/>
            </a:solidFill>
          </a:ln>
        </p:spPr>
        <p:txBody>
          <a:bodyPr lIns="182880" rIns="182880" anchor="ctr">
            <a:normAutofit/>
          </a:bodyPr>
          <a:lstStyle>
            <a:lvl1pPr marL="0" indent="0">
              <a:buNone/>
              <a:defRPr sz="2000" b="1">
                <a:solidFill>
                  <a:schemeClr val="bg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12" name="Content Placeholder 5">
            <a:extLst>
              <a:ext uri="{FF2B5EF4-FFF2-40B4-BE49-F238E27FC236}">
                <a16:creationId xmlns:a16="http://schemas.microsoft.com/office/drawing/2014/main" id="{3E237972-4F92-4F4A-A833-618DADE256FF}"/>
              </a:ext>
            </a:extLst>
          </p:cNvPr>
          <p:cNvSpPr>
            <a:spLocks noGrp="1"/>
          </p:cNvSpPr>
          <p:nvPr>
            <p:ph sz="quarter" idx="14" hasCustomPrompt="1"/>
          </p:nvPr>
        </p:nvSpPr>
        <p:spPr>
          <a:xfrm>
            <a:off x="6166140" y="4372838"/>
            <a:ext cx="5413248" cy="1749448"/>
          </a:xfrm>
          <a:prstGeom prst="rect">
            <a:avLst/>
          </a:prstGeom>
          <a:ln>
            <a:solidFill>
              <a:schemeClr val="accent5"/>
            </a:solidFill>
          </a:ln>
        </p:spPr>
        <p:txBody>
          <a:bodyPr lIns="182880" tIns="182880" rIns="182880">
            <a:noAutofit/>
          </a:bodyPr>
          <a:lstStyle>
            <a:lvl1pPr>
              <a:defRPr sz="2000"/>
            </a:lvl1pPr>
            <a:lvl2pPr marL="594621" indent="-239119">
              <a:defRPr sz="1800"/>
            </a:lvl2pPr>
            <a:lvl3pPr marL="835854" indent="-241234">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First Level Body Text, Arial Regular, 20pt</a:t>
            </a:r>
          </a:p>
          <a:p>
            <a:pPr lvl="1"/>
            <a:r>
              <a:rPr lang="en-US" dirty="0"/>
              <a:t>Second Level Bullet, Arial Regular, 18pt.</a:t>
            </a:r>
          </a:p>
          <a:p>
            <a:pPr lvl="2"/>
            <a:r>
              <a:rPr lang="en-US" dirty="0"/>
              <a:t>Third Level Bullet, Arial Regular, 16pt.</a:t>
            </a:r>
          </a:p>
          <a:p>
            <a:pPr lvl="2"/>
            <a:r>
              <a:rPr lang="en-US" dirty="0"/>
              <a:t>Third Level Bullet, Arial Regular, 16pt.</a:t>
            </a:r>
          </a:p>
          <a:p>
            <a:pPr lvl="2"/>
            <a:endParaRPr lang="en-US" dirty="0"/>
          </a:p>
        </p:txBody>
      </p:sp>
      <p:sp>
        <p:nvSpPr>
          <p:cNvPr id="13" name="Slide Number Placeholder 4">
            <a:extLst>
              <a:ext uri="{FF2B5EF4-FFF2-40B4-BE49-F238E27FC236}">
                <a16:creationId xmlns:a16="http://schemas.microsoft.com/office/drawing/2014/main" id="{C1FC0D2C-07A3-4ADE-884B-34E73C47882A}"/>
              </a:ext>
            </a:extLst>
          </p:cNvPr>
          <p:cNvSpPr>
            <a:spLocks noGrp="1"/>
          </p:cNvSpPr>
          <p:nvPr>
            <p:ph type="sldNum" sz="quarter" idx="15"/>
          </p:nvPr>
        </p:nvSpPr>
        <p:spPr>
          <a:xfrm>
            <a:off x="11274663" y="6405412"/>
            <a:ext cx="304721" cy="219456"/>
          </a:xfrm>
        </p:spPr>
        <p:txBody>
          <a:bodyPr/>
          <a:lstStyle/>
          <a:p>
            <a:fld id="{00DE720E-C72B-42F0-AD69-52D60E3C605E}" type="slidenum">
              <a:rPr/>
              <a:t>‹#›</a:t>
            </a:fld>
            <a:endParaRPr/>
          </a:p>
        </p:txBody>
      </p:sp>
    </p:spTree>
    <p:extLst>
      <p:ext uri="{BB962C8B-B14F-4D97-AF65-F5344CB8AC3E}">
        <p14:creationId xmlns:p14="http://schemas.microsoft.com/office/powerpoint/2010/main" val="6088366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Filled Subtitles &amp; Four conten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438" y="1351772"/>
            <a:ext cx="5413248" cy="548640"/>
          </a:xfrm>
          <a:prstGeom prst="rect">
            <a:avLst/>
          </a:prstGeom>
          <a:solidFill>
            <a:schemeClr val="accent1"/>
          </a:solidFill>
          <a:ln>
            <a:solidFill>
              <a:schemeClr val="accent1"/>
            </a:solidFill>
          </a:ln>
        </p:spPr>
        <p:txBody>
          <a:bodyPr lIns="182880" rIns="182880" anchor="ctr">
            <a:normAutofit/>
          </a:bodyPr>
          <a:lstStyle>
            <a:lvl1pPr marL="0" indent="0">
              <a:buNone/>
              <a:defRPr sz="2000" b="1">
                <a:solidFill>
                  <a:schemeClr val="bg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4" name="Content Placeholder 3"/>
          <p:cNvSpPr>
            <a:spLocks noGrp="1"/>
          </p:cNvSpPr>
          <p:nvPr>
            <p:ph sz="half" idx="2" hasCustomPrompt="1"/>
          </p:nvPr>
        </p:nvSpPr>
        <p:spPr>
          <a:xfrm>
            <a:off x="609438" y="1911358"/>
            <a:ext cx="5413248" cy="1738502"/>
          </a:xfrm>
          <a:prstGeom prst="rect">
            <a:avLst/>
          </a:prstGeom>
          <a:ln>
            <a:noFill/>
          </a:ln>
        </p:spPr>
        <p:txBody>
          <a:bodyPr lIns="182880" tIns="182880" rIns="182880">
            <a:noAutofit/>
          </a:bodyPr>
          <a:lstStyle>
            <a:lvl1pPr>
              <a:defRPr sz="2000"/>
            </a:lvl1pPr>
            <a:lvl2pPr marL="594621" indent="-239119">
              <a:defRPr sz="1800"/>
            </a:lvl2pPr>
            <a:lvl3pPr marL="835854" indent="-241234">
              <a:defRPr sz="1600"/>
            </a:lvl3pPr>
            <a:lvl4pPr marL="1077088" indent="-241234">
              <a:defRPr sz="1866"/>
            </a:lvl4pPr>
            <a:lvl5pPr>
              <a:defRPr sz="1866"/>
            </a:lvl5pPr>
            <a:lvl6pPr>
              <a:defRPr sz="2133"/>
            </a:lvl6pPr>
            <a:lvl7pPr>
              <a:defRPr sz="2133"/>
            </a:lvl7pPr>
            <a:lvl8pPr>
              <a:defRPr sz="2133"/>
            </a:lvl8pPr>
            <a:lvl9pPr>
              <a:defRPr sz="2133"/>
            </a:lvl9pPr>
          </a:lstStyle>
          <a:p>
            <a:pPr lvl="0"/>
            <a:r>
              <a:rPr lang="en-US" dirty="0"/>
              <a:t>First Level Body Text, Arial Regular, 20pt</a:t>
            </a:r>
          </a:p>
          <a:p>
            <a:pPr lvl="1"/>
            <a:r>
              <a:rPr lang="en-US" dirty="0"/>
              <a:t>Second Level Bullet, Arial Regular, 18pt.</a:t>
            </a:r>
          </a:p>
          <a:p>
            <a:pPr lvl="2"/>
            <a:r>
              <a:rPr lang="en-US" dirty="0"/>
              <a:t>Third Level Bullet, Arial Regular, 16pt.</a:t>
            </a:r>
          </a:p>
          <a:p>
            <a:pPr lvl="2"/>
            <a:r>
              <a:rPr lang="en-US" dirty="0"/>
              <a:t>Third Level Bullet, Arial Regular, 16pt.</a:t>
            </a:r>
          </a:p>
          <a:p>
            <a:pPr lvl="2"/>
            <a:endParaRPr lang="en-US" dirty="0"/>
          </a:p>
        </p:txBody>
      </p:sp>
      <p:sp>
        <p:nvSpPr>
          <p:cNvPr id="5" name="Text Placeholder 4"/>
          <p:cNvSpPr>
            <a:spLocks noGrp="1"/>
          </p:cNvSpPr>
          <p:nvPr>
            <p:ph type="body" sz="quarter" idx="3" hasCustomPrompt="1"/>
          </p:nvPr>
        </p:nvSpPr>
        <p:spPr>
          <a:xfrm>
            <a:off x="6166140" y="1351772"/>
            <a:ext cx="5413248" cy="548640"/>
          </a:xfrm>
          <a:prstGeom prst="rect">
            <a:avLst/>
          </a:prstGeom>
          <a:solidFill>
            <a:schemeClr val="accent2"/>
          </a:solidFill>
          <a:ln>
            <a:solidFill>
              <a:schemeClr val="accent2"/>
            </a:solidFill>
          </a:ln>
        </p:spPr>
        <p:txBody>
          <a:bodyPr lIns="182880" rIns="182880" anchor="ctr">
            <a:normAutofit/>
          </a:bodyPr>
          <a:lstStyle>
            <a:lvl1pPr marL="0" indent="0">
              <a:buNone/>
              <a:defRPr sz="2000" b="1">
                <a:solidFill>
                  <a:schemeClr val="bg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6" name="Content Placeholder 5"/>
          <p:cNvSpPr>
            <a:spLocks noGrp="1"/>
          </p:cNvSpPr>
          <p:nvPr>
            <p:ph sz="quarter" idx="4" hasCustomPrompt="1"/>
          </p:nvPr>
        </p:nvSpPr>
        <p:spPr>
          <a:xfrm>
            <a:off x="6166140" y="1911358"/>
            <a:ext cx="5413248" cy="1738502"/>
          </a:xfrm>
          <a:prstGeom prst="rect">
            <a:avLst/>
          </a:prstGeom>
          <a:ln>
            <a:noFill/>
          </a:ln>
        </p:spPr>
        <p:txBody>
          <a:bodyPr lIns="182880" tIns="182880" rIns="182880">
            <a:noAutofit/>
          </a:bodyPr>
          <a:lstStyle>
            <a:lvl1pPr>
              <a:defRPr sz="2000"/>
            </a:lvl1pPr>
            <a:lvl2pPr marL="594621" indent="-239119">
              <a:defRPr sz="1800"/>
            </a:lvl2pPr>
            <a:lvl3pPr marL="835854" indent="-241234">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First Level Body Text, Arial Regular, 20pt</a:t>
            </a:r>
          </a:p>
          <a:p>
            <a:pPr lvl="1"/>
            <a:r>
              <a:rPr lang="en-US" dirty="0"/>
              <a:t>Second Level Bullet, Arial Regular, 18pt.</a:t>
            </a:r>
          </a:p>
          <a:p>
            <a:pPr lvl="2"/>
            <a:r>
              <a:rPr lang="en-US" dirty="0"/>
              <a:t>Third Level Bullet, Arial Regular, 16pt.</a:t>
            </a:r>
          </a:p>
          <a:p>
            <a:pPr lvl="2"/>
            <a:r>
              <a:rPr lang="en-US" dirty="0"/>
              <a:t>Third Level Bullet, Arial Regular, 16pt.</a:t>
            </a:r>
          </a:p>
          <a:p>
            <a:pPr lvl="2"/>
            <a:endParaRPr lang="en-US" dirty="0"/>
          </a:p>
        </p:txBody>
      </p:sp>
      <p:sp>
        <p:nvSpPr>
          <p:cNvPr id="7" name="Title 1">
            <a:extLst>
              <a:ext uri="{FF2B5EF4-FFF2-40B4-BE49-F238E27FC236}">
                <a16:creationId xmlns:a16="http://schemas.microsoft.com/office/drawing/2014/main" id="{F26CE9E3-E58E-4A8B-B45E-3B5A75C5AE5E}"/>
              </a:ext>
            </a:extLst>
          </p:cNvPr>
          <p:cNvSpPr>
            <a:spLocks noGrp="1"/>
          </p:cNvSpPr>
          <p:nvPr>
            <p:ph type="title" hasCustomPrompt="1"/>
          </p:nvPr>
        </p:nvSpPr>
        <p:spPr>
          <a:xfrm>
            <a:off x="609447" y="0"/>
            <a:ext cx="10969936" cy="1216152"/>
          </a:xfrm>
        </p:spPr>
        <p:txBody>
          <a:bodyPr/>
          <a:lstStyle>
            <a:lvl1pPr>
              <a:defRPr/>
            </a:lvl1pPr>
          </a:lstStyle>
          <a:p>
            <a:r>
              <a:rPr lang="en-US" dirty="0"/>
              <a:t>Four column slide</a:t>
            </a:r>
          </a:p>
        </p:txBody>
      </p:sp>
      <p:sp>
        <p:nvSpPr>
          <p:cNvPr id="9" name="Content Placeholder 5">
            <a:extLst>
              <a:ext uri="{FF2B5EF4-FFF2-40B4-BE49-F238E27FC236}">
                <a16:creationId xmlns:a16="http://schemas.microsoft.com/office/drawing/2014/main" id="{30B83254-3283-4FBA-8784-26D5E5DEF5CE}"/>
              </a:ext>
            </a:extLst>
          </p:cNvPr>
          <p:cNvSpPr>
            <a:spLocks noGrp="1"/>
          </p:cNvSpPr>
          <p:nvPr>
            <p:ph sz="quarter" idx="11" hasCustomPrompt="1"/>
          </p:nvPr>
        </p:nvSpPr>
        <p:spPr>
          <a:xfrm>
            <a:off x="609438" y="3824198"/>
            <a:ext cx="5413248" cy="2298088"/>
          </a:xfrm>
          <a:prstGeom prst="rect">
            <a:avLst/>
          </a:prstGeom>
        </p:spPr>
        <p:txBody>
          <a:bodyPr lIns="182880" rIns="182880">
            <a:noAutofit/>
          </a:bodyPr>
          <a:lstStyle>
            <a:lvl1pPr>
              <a:defRPr sz="2000"/>
            </a:lvl1pPr>
            <a:lvl2pPr marL="594621" indent="-239119">
              <a:defRPr sz="1800"/>
            </a:lvl2pPr>
            <a:lvl3pPr marL="835854" indent="-241234">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First Level Body Text, Arial Regular, 20pt</a:t>
            </a:r>
          </a:p>
          <a:p>
            <a:pPr lvl="1"/>
            <a:r>
              <a:rPr lang="en-US" dirty="0"/>
              <a:t>Second Level Bullet, Arial Regular, 18pt.</a:t>
            </a:r>
          </a:p>
          <a:p>
            <a:pPr lvl="2"/>
            <a:r>
              <a:rPr lang="en-US" dirty="0"/>
              <a:t>Third Level Bullet, Arial Regular, 16pt.</a:t>
            </a:r>
          </a:p>
          <a:p>
            <a:pPr lvl="2"/>
            <a:r>
              <a:rPr lang="en-US" dirty="0"/>
              <a:t>Third Level Bullet, Arial Regular, 16pt.</a:t>
            </a:r>
          </a:p>
          <a:p>
            <a:pPr lvl="2"/>
            <a:endParaRPr lang="en-US" dirty="0"/>
          </a:p>
        </p:txBody>
      </p:sp>
      <p:sp>
        <p:nvSpPr>
          <p:cNvPr id="10" name="Footer Placeholder 4">
            <a:extLst>
              <a:ext uri="{FF2B5EF4-FFF2-40B4-BE49-F238E27FC236}">
                <a16:creationId xmlns:a16="http://schemas.microsoft.com/office/drawing/2014/main" id="{E5D428D4-815E-408E-A6D3-82ACC0C2EF30}"/>
              </a:ext>
            </a:extLst>
          </p:cNvPr>
          <p:cNvSpPr>
            <a:spLocks noGrp="1"/>
          </p:cNvSpPr>
          <p:nvPr>
            <p:ph type="ftr" sz="quarter" idx="12"/>
          </p:nvPr>
        </p:nvSpPr>
        <p:spPr>
          <a:xfrm>
            <a:off x="2621481" y="6373992"/>
            <a:ext cx="4572000" cy="219456"/>
          </a:xfrm>
          <a:prstGeom prst="rect">
            <a:avLst/>
          </a:prstGeom>
        </p:spPr>
        <p:txBody>
          <a:bodyPr vert="horz" wrap="none" lIns="0" tIns="0" rIns="0" bIns="0" rtlCol="0" anchor="ctr" anchorCtr="0"/>
          <a:lstStyle>
            <a:lvl1pPr algn="l">
              <a:defRPr sz="700">
                <a:solidFill>
                  <a:schemeClr val="bg2">
                    <a:lumMod val="75000"/>
                  </a:schemeClr>
                </a:solidFill>
              </a:defRPr>
            </a:lvl1pPr>
          </a:lstStyle>
          <a:p>
            <a:r>
              <a:rPr lang="en-US" dirty="0"/>
              <a:t>© 2019 Proofpoint. All rights reserved</a:t>
            </a:r>
          </a:p>
        </p:txBody>
      </p:sp>
      <p:sp>
        <p:nvSpPr>
          <p:cNvPr id="12" name="Content Placeholder 5">
            <a:extLst>
              <a:ext uri="{FF2B5EF4-FFF2-40B4-BE49-F238E27FC236}">
                <a16:creationId xmlns:a16="http://schemas.microsoft.com/office/drawing/2014/main" id="{3E237972-4F92-4F4A-A833-618DADE256FF}"/>
              </a:ext>
            </a:extLst>
          </p:cNvPr>
          <p:cNvSpPr>
            <a:spLocks noGrp="1"/>
          </p:cNvSpPr>
          <p:nvPr>
            <p:ph sz="quarter" idx="14" hasCustomPrompt="1"/>
          </p:nvPr>
        </p:nvSpPr>
        <p:spPr>
          <a:xfrm>
            <a:off x="6166140" y="3824198"/>
            <a:ext cx="5413248" cy="2298088"/>
          </a:xfrm>
          <a:prstGeom prst="rect">
            <a:avLst/>
          </a:prstGeom>
        </p:spPr>
        <p:txBody>
          <a:bodyPr lIns="182880" rIns="182880">
            <a:noAutofit/>
          </a:bodyPr>
          <a:lstStyle>
            <a:lvl1pPr>
              <a:defRPr sz="2000"/>
            </a:lvl1pPr>
            <a:lvl2pPr marL="594621" indent="-239119">
              <a:defRPr sz="1800"/>
            </a:lvl2pPr>
            <a:lvl3pPr marL="835854" indent="-241234">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First Level Body Text, Arial Regular, 20pt</a:t>
            </a:r>
          </a:p>
          <a:p>
            <a:pPr lvl="1"/>
            <a:r>
              <a:rPr lang="en-US" dirty="0"/>
              <a:t>Second Level Bullet, Arial Regular, 18pt.</a:t>
            </a:r>
          </a:p>
          <a:p>
            <a:pPr lvl="2"/>
            <a:r>
              <a:rPr lang="en-US" dirty="0"/>
              <a:t>Third Level Bullet, Arial Regular, 16pt.</a:t>
            </a:r>
          </a:p>
          <a:p>
            <a:pPr lvl="2"/>
            <a:r>
              <a:rPr lang="en-US" dirty="0"/>
              <a:t>Third Level Bullet, Arial Regular, 16pt.</a:t>
            </a:r>
          </a:p>
          <a:p>
            <a:pPr lvl="2"/>
            <a:endParaRPr lang="en-US" dirty="0"/>
          </a:p>
        </p:txBody>
      </p:sp>
      <p:sp>
        <p:nvSpPr>
          <p:cNvPr id="14" name="Slide Number Placeholder 4">
            <a:extLst>
              <a:ext uri="{FF2B5EF4-FFF2-40B4-BE49-F238E27FC236}">
                <a16:creationId xmlns:a16="http://schemas.microsoft.com/office/drawing/2014/main" id="{754C8CB5-4235-4D62-B944-83B9C5FDCA9C}"/>
              </a:ext>
            </a:extLst>
          </p:cNvPr>
          <p:cNvSpPr>
            <a:spLocks noGrp="1"/>
          </p:cNvSpPr>
          <p:nvPr>
            <p:ph type="sldNum" sz="quarter" idx="15"/>
          </p:nvPr>
        </p:nvSpPr>
        <p:spPr>
          <a:xfrm>
            <a:off x="11274663" y="6405412"/>
            <a:ext cx="304721" cy="219456"/>
          </a:xfrm>
        </p:spPr>
        <p:txBody>
          <a:bodyPr/>
          <a:lstStyle/>
          <a:p>
            <a:fld id="{00DE720E-C72B-42F0-AD69-52D60E3C605E}" type="slidenum">
              <a:rPr/>
              <a:t>‹#›</a:t>
            </a:fld>
            <a:endParaRPr/>
          </a:p>
        </p:txBody>
      </p:sp>
    </p:spTree>
    <p:extLst>
      <p:ext uri="{BB962C8B-B14F-4D97-AF65-F5344CB8AC3E}">
        <p14:creationId xmlns:p14="http://schemas.microsoft.com/office/powerpoint/2010/main" val="30030338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ix filled column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B161B9D-D86C-4A71-AA6B-153CB40F3791}"/>
              </a:ext>
            </a:extLst>
          </p:cNvPr>
          <p:cNvSpPr/>
          <p:nvPr userDrawn="1"/>
        </p:nvSpPr>
        <p:spPr>
          <a:xfrm>
            <a:off x="609437" y="1351772"/>
            <a:ext cx="3520440" cy="2143903"/>
          </a:xfrm>
          <a:prstGeom prst="rect">
            <a:avLst/>
          </a:prstGeom>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14" name="Rectangle 13">
            <a:extLst>
              <a:ext uri="{FF2B5EF4-FFF2-40B4-BE49-F238E27FC236}">
                <a16:creationId xmlns:a16="http://schemas.microsoft.com/office/drawing/2014/main" id="{7F0A04BE-B918-4A8E-926C-03094B6A6E51}"/>
              </a:ext>
            </a:extLst>
          </p:cNvPr>
          <p:cNvSpPr/>
          <p:nvPr userDrawn="1"/>
        </p:nvSpPr>
        <p:spPr>
          <a:xfrm>
            <a:off x="4334191" y="1351772"/>
            <a:ext cx="3520440" cy="2143903"/>
          </a:xfrm>
          <a:prstGeom prst="rect">
            <a:avLst/>
          </a:prstGeom>
          <a:solidFill>
            <a:schemeClr val="accent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15" name="Rectangle 14">
            <a:extLst>
              <a:ext uri="{FF2B5EF4-FFF2-40B4-BE49-F238E27FC236}">
                <a16:creationId xmlns:a16="http://schemas.microsoft.com/office/drawing/2014/main" id="{77A860B5-478A-4386-B127-D801247E8062}"/>
              </a:ext>
            </a:extLst>
          </p:cNvPr>
          <p:cNvSpPr/>
          <p:nvPr userDrawn="1"/>
        </p:nvSpPr>
        <p:spPr>
          <a:xfrm>
            <a:off x="8058948" y="1351772"/>
            <a:ext cx="3520440" cy="2143903"/>
          </a:xfrm>
          <a:prstGeom prst="rect">
            <a:avLst/>
          </a:prstGeom>
          <a:solidFill>
            <a:schemeClr val="accent3"/>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3" name="Text Placeholder 2"/>
          <p:cNvSpPr>
            <a:spLocks noGrp="1"/>
          </p:cNvSpPr>
          <p:nvPr>
            <p:ph type="body" idx="1" hasCustomPrompt="1"/>
          </p:nvPr>
        </p:nvSpPr>
        <p:spPr>
          <a:xfrm>
            <a:off x="609438" y="1351775"/>
            <a:ext cx="3520440" cy="548928"/>
          </a:xfrm>
          <a:prstGeom prst="rect">
            <a:avLst/>
          </a:prstGeom>
          <a:noFill/>
        </p:spPr>
        <p:txBody>
          <a:bodyPr lIns="182880" rIns="182880" anchor="b">
            <a:normAutofit/>
          </a:bodyPr>
          <a:lstStyle>
            <a:lvl1pPr marL="0" indent="0" algn="ctr">
              <a:buNone/>
              <a:defRPr sz="2000" b="1">
                <a:solidFill>
                  <a:schemeClr val="bg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4" name="Content Placeholder 3"/>
          <p:cNvSpPr>
            <a:spLocks noGrp="1"/>
          </p:cNvSpPr>
          <p:nvPr>
            <p:ph sz="half" idx="2" hasCustomPrompt="1"/>
          </p:nvPr>
        </p:nvSpPr>
        <p:spPr>
          <a:xfrm>
            <a:off x="609438" y="1983069"/>
            <a:ext cx="3520440" cy="1445931"/>
          </a:xfrm>
          <a:prstGeom prst="rect">
            <a:avLst/>
          </a:prstGeom>
        </p:spPr>
        <p:txBody>
          <a:bodyPr lIns="182880" rIns="182880">
            <a:noAutofit/>
          </a:bodyPr>
          <a:lstStyle>
            <a:lvl1pPr marL="0" indent="0" algn="ctr">
              <a:buNone/>
              <a:defRPr sz="1800">
                <a:solidFill>
                  <a:schemeClr val="bg1"/>
                </a:solidFill>
              </a:defRPr>
            </a:lvl1pPr>
            <a:lvl2pPr marL="355502" indent="0">
              <a:buNone/>
              <a:defRPr sz="1800"/>
            </a:lvl2pPr>
            <a:lvl3pPr marL="594620" indent="0">
              <a:buNone/>
              <a:defRPr sz="1600"/>
            </a:lvl3pPr>
            <a:lvl4pPr marL="1077088" indent="-241234">
              <a:defRPr sz="1866"/>
            </a:lvl4pPr>
            <a:lvl5pPr>
              <a:defRPr sz="1866"/>
            </a:lvl5pPr>
            <a:lvl6pPr>
              <a:defRPr sz="2133"/>
            </a:lvl6pPr>
            <a:lvl7pPr>
              <a:defRPr sz="2133"/>
            </a:lvl7pPr>
            <a:lvl8pPr>
              <a:defRPr sz="2133"/>
            </a:lvl8pPr>
            <a:lvl9pPr>
              <a:defRPr sz="2133"/>
            </a:lvl9pPr>
          </a:lstStyle>
          <a:p>
            <a:pPr lvl="0"/>
            <a:r>
              <a:rPr lang="en-US" dirty="0"/>
              <a:t>Click to edit text</a:t>
            </a:r>
          </a:p>
        </p:txBody>
      </p:sp>
      <p:sp>
        <p:nvSpPr>
          <p:cNvPr id="5" name="Text Placeholder 4"/>
          <p:cNvSpPr>
            <a:spLocks noGrp="1"/>
          </p:cNvSpPr>
          <p:nvPr>
            <p:ph type="body" sz="quarter" idx="3" hasCustomPrompt="1"/>
          </p:nvPr>
        </p:nvSpPr>
        <p:spPr>
          <a:xfrm>
            <a:off x="4334193" y="1351772"/>
            <a:ext cx="3520440" cy="559586"/>
          </a:xfrm>
          <a:prstGeom prst="rect">
            <a:avLst/>
          </a:prstGeom>
          <a:noFill/>
        </p:spPr>
        <p:txBody>
          <a:bodyPr lIns="182880" rIns="182880" anchor="b">
            <a:normAutofit/>
          </a:bodyPr>
          <a:lstStyle>
            <a:lvl1pPr marL="0" indent="0" algn="ctr">
              <a:buNone/>
              <a:defRPr sz="2000" b="1">
                <a:solidFill>
                  <a:schemeClr val="bg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6" name="Content Placeholder 5"/>
          <p:cNvSpPr>
            <a:spLocks noGrp="1"/>
          </p:cNvSpPr>
          <p:nvPr>
            <p:ph sz="quarter" idx="4" hasCustomPrompt="1"/>
          </p:nvPr>
        </p:nvSpPr>
        <p:spPr>
          <a:xfrm>
            <a:off x="4334193" y="1983069"/>
            <a:ext cx="3520440" cy="1445931"/>
          </a:xfrm>
          <a:prstGeom prst="rect">
            <a:avLst/>
          </a:prstGeom>
        </p:spPr>
        <p:txBody>
          <a:bodyPr lIns="182880" rIns="182880">
            <a:noAutofit/>
          </a:bodyPr>
          <a:lstStyle>
            <a:lvl1pPr marL="0" indent="0" algn="ctr">
              <a:buNone/>
              <a:defRPr sz="1800">
                <a:solidFill>
                  <a:schemeClr val="bg1"/>
                </a:solidFill>
              </a:defRPr>
            </a:lvl1pPr>
            <a:lvl2pPr marL="355502" indent="0">
              <a:buNone/>
              <a:defRPr sz="1800"/>
            </a:lvl2pPr>
            <a:lvl3pPr marL="594620" indent="0">
              <a:buNone/>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Click to edit text</a:t>
            </a:r>
          </a:p>
        </p:txBody>
      </p:sp>
      <p:sp>
        <p:nvSpPr>
          <p:cNvPr id="7" name="Title 1">
            <a:extLst>
              <a:ext uri="{FF2B5EF4-FFF2-40B4-BE49-F238E27FC236}">
                <a16:creationId xmlns:a16="http://schemas.microsoft.com/office/drawing/2014/main" id="{F26CE9E3-E58E-4A8B-B45E-3B5A75C5AE5E}"/>
              </a:ext>
            </a:extLst>
          </p:cNvPr>
          <p:cNvSpPr>
            <a:spLocks noGrp="1"/>
          </p:cNvSpPr>
          <p:nvPr>
            <p:ph type="title" hasCustomPrompt="1"/>
          </p:nvPr>
        </p:nvSpPr>
        <p:spPr>
          <a:xfrm>
            <a:off x="609447" y="0"/>
            <a:ext cx="10969936" cy="1216152"/>
          </a:xfrm>
        </p:spPr>
        <p:txBody>
          <a:bodyPr/>
          <a:lstStyle>
            <a:lvl1pPr>
              <a:defRPr/>
            </a:lvl1pPr>
          </a:lstStyle>
          <a:p>
            <a:r>
              <a:rPr lang="en-US" dirty="0"/>
              <a:t>Four column slide</a:t>
            </a:r>
          </a:p>
        </p:txBody>
      </p:sp>
      <p:sp>
        <p:nvSpPr>
          <p:cNvPr id="8" name="Text Placeholder 4">
            <a:extLst>
              <a:ext uri="{FF2B5EF4-FFF2-40B4-BE49-F238E27FC236}">
                <a16:creationId xmlns:a16="http://schemas.microsoft.com/office/drawing/2014/main" id="{F197DA8B-FBE5-4C9F-BE69-83F9A8576911}"/>
              </a:ext>
            </a:extLst>
          </p:cNvPr>
          <p:cNvSpPr>
            <a:spLocks noGrp="1"/>
          </p:cNvSpPr>
          <p:nvPr>
            <p:ph type="body" sz="quarter" idx="10" hasCustomPrompt="1"/>
          </p:nvPr>
        </p:nvSpPr>
        <p:spPr>
          <a:xfrm>
            <a:off x="8058952" y="1351772"/>
            <a:ext cx="3520440" cy="559586"/>
          </a:xfrm>
          <a:prstGeom prst="rect">
            <a:avLst/>
          </a:prstGeom>
          <a:noFill/>
        </p:spPr>
        <p:txBody>
          <a:bodyPr lIns="182880" rIns="182880" anchor="b">
            <a:normAutofit/>
          </a:bodyPr>
          <a:lstStyle>
            <a:lvl1pPr marL="0" indent="0" algn="ctr">
              <a:buNone/>
              <a:defRPr sz="2000" b="1">
                <a:solidFill>
                  <a:schemeClr val="bg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9" name="Content Placeholder 5">
            <a:extLst>
              <a:ext uri="{FF2B5EF4-FFF2-40B4-BE49-F238E27FC236}">
                <a16:creationId xmlns:a16="http://schemas.microsoft.com/office/drawing/2014/main" id="{30B83254-3283-4FBA-8784-26D5E5DEF5CE}"/>
              </a:ext>
            </a:extLst>
          </p:cNvPr>
          <p:cNvSpPr>
            <a:spLocks noGrp="1"/>
          </p:cNvSpPr>
          <p:nvPr>
            <p:ph sz="quarter" idx="11" hasCustomPrompt="1"/>
          </p:nvPr>
        </p:nvSpPr>
        <p:spPr>
          <a:xfrm>
            <a:off x="8058952" y="1983069"/>
            <a:ext cx="3520440" cy="1445931"/>
          </a:xfrm>
          <a:prstGeom prst="rect">
            <a:avLst/>
          </a:prstGeom>
        </p:spPr>
        <p:txBody>
          <a:bodyPr lIns="182880" rIns="182880">
            <a:noAutofit/>
          </a:bodyPr>
          <a:lstStyle>
            <a:lvl1pPr marL="0" indent="0" algn="ctr">
              <a:buNone/>
              <a:defRPr sz="1800">
                <a:solidFill>
                  <a:schemeClr val="bg1"/>
                </a:solidFill>
              </a:defRPr>
            </a:lvl1pPr>
            <a:lvl2pPr marL="355502" indent="0">
              <a:buNone/>
              <a:defRPr sz="1800"/>
            </a:lvl2pPr>
            <a:lvl3pPr marL="594620" indent="0">
              <a:buNone/>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Click to edit text</a:t>
            </a:r>
          </a:p>
        </p:txBody>
      </p:sp>
      <p:sp>
        <p:nvSpPr>
          <p:cNvPr id="10" name="Footer Placeholder 4">
            <a:extLst>
              <a:ext uri="{FF2B5EF4-FFF2-40B4-BE49-F238E27FC236}">
                <a16:creationId xmlns:a16="http://schemas.microsoft.com/office/drawing/2014/main" id="{E5D428D4-815E-408E-A6D3-82ACC0C2EF30}"/>
              </a:ext>
            </a:extLst>
          </p:cNvPr>
          <p:cNvSpPr>
            <a:spLocks noGrp="1"/>
          </p:cNvSpPr>
          <p:nvPr>
            <p:ph type="ftr" sz="quarter" idx="12"/>
          </p:nvPr>
        </p:nvSpPr>
        <p:spPr>
          <a:xfrm>
            <a:off x="2621481" y="6373992"/>
            <a:ext cx="4572000" cy="219456"/>
          </a:xfrm>
          <a:prstGeom prst="rect">
            <a:avLst/>
          </a:prstGeom>
        </p:spPr>
        <p:txBody>
          <a:bodyPr vert="horz" wrap="none" lIns="0" tIns="0" rIns="0" bIns="0" rtlCol="0" anchor="ctr" anchorCtr="0"/>
          <a:lstStyle>
            <a:lvl1pPr algn="l">
              <a:defRPr sz="700">
                <a:solidFill>
                  <a:schemeClr val="bg2">
                    <a:lumMod val="75000"/>
                  </a:schemeClr>
                </a:solidFill>
              </a:defRPr>
            </a:lvl1pPr>
          </a:lstStyle>
          <a:p>
            <a:r>
              <a:rPr lang="en-US" dirty="0"/>
              <a:t>© 2019 Proofpoint. All rights reserved</a:t>
            </a:r>
          </a:p>
        </p:txBody>
      </p:sp>
      <p:sp>
        <p:nvSpPr>
          <p:cNvPr id="13" name="Slide Number Placeholder 4">
            <a:extLst>
              <a:ext uri="{FF2B5EF4-FFF2-40B4-BE49-F238E27FC236}">
                <a16:creationId xmlns:a16="http://schemas.microsoft.com/office/drawing/2014/main" id="{DE23BAA0-0955-4A70-9F4D-CD44EA1FD834}"/>
              </a:ext>
            </a:extLst>
          </p:cNvPr>
          <p:cNvSpPr>
            <a:spLocks noGrp="1"/>
          </p:cNvSpPr>
          <p:nvPr>
            <p:ph type="sldNum" sz="quarter" idx="15"/>
          </p:nvPr>
        </p:nvSpPr>
        <p:spPr>
          <a:xfrm>
            <a:off x="11274663" y="6405412"/>
            <a:ext cx="304721" cy="219456"/>
          </a:xfrm>
        </p:spPr>
        <p:txBody>
          <a:bodyPr/>
          <a:lstStyle/>
          <a:p>
            <a:fld id="{00DE720E-C72B-42F0-AD69-52D60E3C605E}" type="slidenum">
              <a:rPr/>
              <a:t>‹#›</a:t>
            </a:fld>
            <a:endParaRPr/>
          </a:p>
        </p:txBody>
      </p:sp>
      <p:sp>
        <p:nvSpPr>
          <p:cNvPr id="17" name="Rectangle 16">
            <a:extLst>
              <a:ext uri="{FF2B5EF4-FFF2-40B4-BE49-F238E27FC236}">
                <a16:creationId xmlns:a16="http://schemas.microsoft.com/office/drawing/2014/main" id="{4A159A6C-6998-4DDE-B0F9-F934FF12BBA6}"/>
              </a:ext>
            </a:extLst>
          </p:cNvPr>
          <p:cNvSpPr/>
          <p:nvPr userDrawn="1"/>
        </p:nvSpPr>
        <p:spPr>
          <a:xfrm>
            <a:off x="609437" y="3621752"/>
            <a:ext cx="3520440" cy="2143903"/>
          </a:xfrm>
          <a:prstGeom prst="rect">
            <a:avLst/>
          </a:pr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18" name="Rectangle 17">
            <a:extLst>
              <a:ext uri="{FF2B5EF4-FFF2-40B4-BE49-F238E27FC236}">
                <a16:creationId xmlns:a16="http://schemas.microsoft.com/office/drawing/2014/main" id="{15AF39B5-D5FB-48B2-9BE3-BD480F1A7295}"/>
              </a:ext>
            </a:extLst>
          </p:cNvPr>
          <p:cNvSpPr/>
          <p:nvPr userDrawn="1"/>
        </p:nvSpPr>
        <p:spPr>
          <a:xfrm>
            <a:off x="4334191" y="3621752"/>
            <a:ext cx="3520440" cy="2143903"/>
          </a:xfrm>
          <a:prstGeom prst="rect">
            <a:avLst/>
          </a:prstGeom>
          <a:solidFill>
            <a:schemeClr val="accent5"/>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19" name="Rectangle 18">
            <a:extLst>
              <a:ext uri="{FF2B5EF4-FFF2-40B4-BE49-F238E27FC236}">
                <a16:creationId xmlns:a16="http://schemas.microsoft.com/office/drawing/2014/main" id="{84976756-FD81-4353-B3AA-874DE6706E9D}"/>
              </a:ext>
            </a:extLst>
          </p:cNvPr>
          <p:cNvSpPr/>
          <p:nvPr userDrawn="1"/>
        </p:nvSpPr>
        <p:spPr>
          <a:xfrm>
            <a:off x="8058948" y="3621752"/>
            <a:ext cx="3520440" cy="2143903"/>
          </a:xfrm>
          <a:prstGeom prst="rect">
            <a:avLst/>
          </a:prstGeom>
          <a:solidFill>
            <a:schemeClr val="accent6">
              <a:lumMod val="7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21" name="Text Placeholder 2">
            <a:extLst>
              <a:ext uri="{FF2B5EF4-FFF2-40B4-BE49-F238E27FC236}">
                <a16:creationId xmlns:a16="http://schemas.microsoft.com/office/drawing/2014/main" id="{75408FE2-845C-4072-8D7D-55FFBEA4F92F}"/>
              </a:ext>
            </a:extLst>
          </p:cNvPr>
          <p:cNvSpPr>
            <a:spLocks noGrp="1"/>
          </p:cNvSpPr>
          <p:nvPr>
            <p:ph type="body" idx="16" hasCustomPrompt="1"/>
          </p:nvPr>
        </p:nvSpPr>
        <p:spPr>
          <a:xfrm>
            <a:off x="609438" y="3621755"/>
            <a:ext cx="3520440" cy="548928"/>
          </a:xfrm>
          <a:prstGeom prst="rect">
            <a:avLst/>
          </a:prstGeom>
          <a:noFill/>
        </p:spPr>
        <p:txBody>
          <a:bodyPr lIns="182880" rIns="182880" anchor="b">
            <a:normAutofit/>
          </a:bodyPr>
          <a:lstStyle>
            <a:lvl1pPr marL="0" indent="0" algn="ctr">
              <a:buNone/>
              <a:defRPr sz="2000" b="1">
                <a:solidFill>
                  <a:schemeClr val="bg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22" name="Content Placeholder 3">
            <a:extLst>
              <a:ext uri="{FF2B5EF4-FFF2-40B4-BE49-F238E27FC236}">
                <a16:creationId xmlns:a16="http://schemas.microsoft.com/office/drawing/2014/main" id="{A1428EBE-EFFF-43FA-B5F7-2A0E5C808A63}"/>
              </a:ext>
            </a:extLst>
          </p:cNvPr>
          <p:cNvSpPr>
            <a:spLocks noGrp="1"/>
          </p:cNvSpPr>
          <p:nvPr>
            <p:ph sz="half" idx="17" hasCustomPrompt="1"/>
          </p:nvPr>
        </p:nvSpPr>
        <p:spPr>
          <a:xfrm>
            <a:off x="609438" y="4253049"/>
            <a:ext cx="3520440" cy="1445931"/>
          </a:xfrm>
          <a:prstGeom prst="rect">
            <a:avLst/>
          </a:prstGeom>
        </p:spPr>
        <p:txBody>
          <a:bodyPr lIns="182880" rIns="182880">
            <a:noAutofit/>
          </a:bodyPr>
          <a:lstStyle>
            <a:lvl1pPr marL="0" indent="0" algn="ctr">
              <a:buNone/>
              <a:defRPr sz="1800">
                <a:solidFill>
                  <a:schemeClr val="bg1"/>
                </a:solidFill>
              </a:defRPr>
            </a:lvl1pPr>
            <a:lvl2pPr marL="355502" indent="0">
              <a:buNone/>
              <a:defRPr sz="1800"/>
            </a:lvl2pPr>
            <a:lvl3pPr marL="594620" indent="0">
              <a:buNone/>
              <a:defRPr sz="1600"/>
            </a:lvl3pPr>
            <a:lvl4pPr marL="1077088" indent="-241234">
              <a:defRPr sz="1866"/>
            </a:lvl4pPr>
            <a:lvl5pPr>
              <a:defRPr sz="1866"/>
            </a:lvl5pPr>
            <a:lvl6pPr>
              <a:defRPr sz="2133"/>
            </a:lvl6pPr>
            <a:lvl7pPr>
              <a:defRPr sz="2133"/>
            </a:lvl7pPr>
            <a:lvl8pPr>
              <a:defRPr sz="2133"/>
            </a:lvl8pPr>
            <a:lvl9pPr>
              <a:defRPr sz="2133"/>
            </a:lvl9pPr>
          </a:lstStyle>
          <a:p>
            <a:pPr lvl="0"/>
            <a:r>
              <a:rPr lang="en-US" dirty="0"/>
              <a:t>Click to edit text</a:t>
            </a:r>
          </a:p>
        </p:txBody>
      </p:sp>
      <p:sp>
        <p:nvSpPr>
          <p:cNvPr id="23" name="Text Placeholder 4">
            <a:extLst>
              <a:ext uri="{FF2B5EF4-FFF2-40B4-BE49-F238E27FC236}">
                <a16:creationId xmlns:a16="http://schemas.microsoft.com/office/drawing/2014/main" id="{F878094F-9716-4A14-B225-8CC4B19CF5AA}"/>
              </a:ext>
            </a:extLst>
          </p:cNvPr>
          <p:cNvSpPr>
            <a:spLocks noGrp="1"/>
          </p:cNvSpPr>
          <p:nvPr>
            <p:ph type="body" sz="quarter" idx="18" hasCustomPrompt="1"/>
          </p:nvPr>
        </p:nvSpPr>
        <p:spPr>
          <a:xfrm>
            <a:off x="4334193" y="3621752"/>
            <a:ext cx="3520440" cy="559586"/>
          </a:xfrm>
          <a:prstGeom prst="rect">
            <a:avLst/>
          </a:prstGeom>
          <a:noFill/>
        </p:spPr>
        <p:txBody>
          <a:bodyPr lIns="182880" rIns="182880" anchor="b">
            <a:normAutofit/>
          </a:bodyPr>
          <a:lstStyle>
            <a:lvl1pPr marL="0" indent="0" algn="ctr">
              <a:buNone/>
              <a:defRPr sz="2000" b="1">
                <a:solidFill>
                  <a:schemeClr val="bg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24" name="Content Placeholder 5">
            <a:extLst>
              <a:ext uri="{FF2B5EF4-FFF2-40B4-BE49-F238E27FC236}">
                <a16:creationId xmlns:a16="http://schemas.microsoft.com/office/drawing/2014/main" id="{446107A2-AE88-4CBE-9F0E-82F9CBF1A83E}"/>
              </a:ext>
            </a:extLst>
          </p:cNvPr>
          <p:cNvSpPr>
            <a:spLocks noGrp="1"/>
          </p:cNvSpPr>
          <p:nvPr>
            <p:ph sz="quarter" idx="19" hasCustomPrompt="1"/>
          </p:nvPr>
        </p:nvSpPr>
        <p:spPr>
          <a:xfrm>
            <a:off x="4334193" y="4253049"/>
            <a:ext cx="3520440" cy="1445931"/>
          </a:xfrm>
          <a:prstGeom prst="rect">
            <a:avLst/>
          </a:prstGeom>
        </p:spPr>
        <p:txBody>
          <a:bodyPr lIns="182880" rIns="182880">
            <a:noAutofit/>
          </a:bodyPr>
          <a:lstStyle>
            <a:lvl1pPr marL="0" indent="0" algn="ctr">
              <a:buNone/>
              <a:defRPr sz="1800">
                <a:solidFill>
                  <a:schemeClr val="bg1"/>
                </a:solidFill>
              </a:defRPr>
            </a:lvl1pPr>
            <a:lvl2pPr marL="355502" indent="0">
              <a:buNone/>
              <a:defRPr sz="1800"/>
            </a:lvl2pPr>
            <a:lvl3pPr marL="594620" indent="0">
              <a:buNone/>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Click to edit text</a:t>
            </a:r>
          </a:p>
        </p:txBody>
      </p:sp>
      <p:sp>
        <p:nvSpPr>
          <p:cNvPr id="25" name="Text Placeholder 4">
            <a:extLst>
              <a:ext uri="{FF2B5EF4-FFF2-40B4-BE49-F238E27FC236}">
                <a16:creationId xmlns:a16="http://schemas.microsoft.com/office/drawing/2014/main" id="{08F13BF8-79EC-44AF-8995-853817E615D4}"/>
              </a:ext>
            </a:extLst>
          </p:cNvPr>
          <p:cNvSpPr>
            <a:spLocks noGrp="1"/>
          </p:cNvSpPr>
          <p:nvPr>
            <p:ph type="body" sz="quarter" idx="20" hasCustomPrompt="1"/>
          </p:nvPr>
        </p:nvSpPr>
        <p:spPr>
          <a:xfrm>
            <a:off x="8058952" y="3621752"/>
            <a:ext cx="3520440" cy="559586"/>
          </a:xfrm>
          <a:prstGeom prst="rect">
            <a:avLst/>
          </a:prstGeom>
          <a:noFill/>
        </p:spPr>
        <p:txBody>
          <a:bodyPr lIns="182880" rIns="182880" anchor="b">
            <a:normAutofit/>
          </a:bodyPr>
          <a:lstStyle>
            <a:lvl1pPr marL="0" indent="0" algn="ctr">
              <a:buNone/>
              <a:defRPr sz="2000" b="1">
                <a:solidFill>
                  <a:schemeClr val="bg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26" name="Content Placeholder 5">
            <a:extLst>
              <a:ext uri="{FF2B5EF4-FFF2-40B4-BE49-F238E27FC236}">
                <a16:creationId xmlns:a16="http://schemas.microsoft.com/office/drawing/2014/main" id="{5B29E39C-B1AF-4352-8BBB-8F2FCB1AEEBC}"/>
              </a:ext>
            </a:extLst>
          </p:cNvPr>
          <p:cNvSpPr>
            <a:spLocks noGrp="1"/>
          </p:cNvSpPr>
          <p:nvPr>
            <p:ph sz="quarter" idx="21" hasCustomPrompt="1"/>
          </p:nvPr>
        </p:nvSpPr>
        <p:spPr>
          <a:xfrm>
            <a:off x="8058952" y="4253049"/>
            <a:ext cx="3520440" cy="1445931"/>
          </a:xfrm>
          <a:prstGeom prst="rect">
            <a:avLst/>
          </a:prstGeom>
        </p:spPr>
        <p:txBody>
          <a:bodyPr lIns="182880" rIns="182880">
            <a:noAutofit/>
          </a:bodyPr>
          <a:lstStyle>
            <a:lvl1pPr marL="0" indent="0" algn="ctr">
              <a:buNone/>
              <a:defRPr sz="1800">
                <a:solidFill>
                  <a:schemeClr val="bg1"/>
                </a:solidFill>
              </a:defRPr>
            </a:lvl1pPr>
            <a:lvl2pPr marL="355502" indent="0">
              <a:buNone/>
              <a:defRPr sz="1800"/>
            </a:lvl2pPr>
            <a:lvl3pPr marL="594620" indent="0">
              <a:buNone/>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Click to edit text</a:t>
            </a:r>
          </a:p>
        </p:txBody>
      </p:sp>
    </p:spTree>
    <p:extLst>
      <p:ext uri="{BB962C8B-B14F-4D97-AF65-F5344CB8AC3E}">
        <p14:creationId xmlns:p14="http://schemas.microsoft.com/office/powerpoint/2010/main" val="22056940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Eight filled column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B161B9D-D86C-4A71-AA6B-153CB40F3791}"/>
              </a:ext>
            </a:extLst>
          </p:cNvPr>
          <p:cNvSpPr/>
          <p:nvPr userDrawn="1"/>
        </p:nvSpPr>
        <p:spPr>
          <a:xfrm>
            <a:off x="609438" y="1351772"/>
            <a:ext cx="2651759" cy="2143903"/>
          </a:xfrm>
          <a:prstGeom prst="rect">
            <a:avLst/>
          </a:prstGeom>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14" name="Rectangle 13">
            <a:extLst>
              <a:ext uri="{FF2B5EF4-FFF2-40B4-BE49-F238E27FC236}">
                <a16:creationId xmlns:a16="http://schemas.microsoft.com/office/drawing/2014/main" id="{7F0A04BE-B918-4A8E-926C-03094B6A6E51}"/>
              </a:ext>
            </a:extLst>
          </p:cNvPr>
          <p:cNvSpPr/>
          <p:nvPr userDrawn="1"/>
        </p:nvSpPr>
        <p:spPr>
          <a:xfrm>
            <a:off x="3382167" y="1351772"/>
            <a:ext cx="2651759" cy="2143903"/>
          </a:xfrm>
          <a:prstGeom prst="rect">
            <a:avLst/>
          </a:prstGeom>
          <a:solidFill>
            <a:schemeClr val="accent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15" name="Rectangle 14">
            <a:extLst>
              <a:ext uri="{FF2B5EF4-FFF2-40B4-BE49-F238E27FC236}">
                <a16:creationId xmlns:a16="http://schemas.microsoft.com/office/drawing/2014/main" id="{77A860B5-478A-4386-B127-D801247E8062}"/>
              </a:ext>
            </a:extLst>
          </p:cNvPr>
          <p:cNvSpPr/>
          <p:nvPr userDrawn="1"/>
        </p:nvSpPr>
        <p:spPr>
          <a:xfrm>
            <a:off x="6154895" y="1351772"/>
            <a:ext cx="2651759" cy="2143903"/>
          </a:xfrm>
          <a:prstGeom prst="rect">
            <a:avLst/>
          </a:prstGeom>
          <a:solidFill>
            <a:schemeClr val="accent3"/>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16" name="Rectangle 15">
            <a:extLst>
              <a:ext uri="{FF2B5EF4-FFF2-40B4-BE49-F238E27FC236}">
                <a16:creationId xmlns:a16="http://schemas.microsoft.com/office/drawing/2014/main" id="{88B23B83-10AF-4C04-87A1-603EC5D3FD61}"/>
              </a:ext>
            </a:extLst>
          </p:cNvPr>
          <p:cNvSpPr/>
          <p:nvPr userDrawn="1"/>
        </p:nvSpPr>
        <p:spPr>
          <a:xfrm>
            <a:off x="8927624" y="1351772"/>
            <a:ext cx="2651759" cy="2143903"/>
          </a:xfrm>
          <a:prstGeom prst="rect">
            <a:avLst/>
          </a:prstGeom>
          <a:solidFill>
            <a:schemeClr val="accent5"/>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3" name="Text Placeholder 2"/>
          <p:cNvSpPr>
            <a:spLocks noGrp="1"/>
          </p:cNvSpPr>
          <p:nvPr>
            <p:ph type="body" idx="1" hasCustomPrompt="1"/>
          </p:nvPr>
        </p:nvSpPr>
        <p:spPr>
          <a:xfrm>
            <a:off x="609438" y="1351775"/>
            <a:ext cx="2651760" cy="548928"/>
          </a:xfrm>
          <a:prstGeom prst="rect">
            <a:avLst/>
          </a:prstGeom>
          <a:noFill/>
        </p:spPr>
        <p:txBody>
          <a:bodyPr lIns="182880" rIns="182880" anchor="b">
            <a:normAutofit/>
          </a:bodyPr>
          <a:lstStyle>
            <a:lvl1pPr marL="0" indent="0" algn="ctr">
              <a:buNone/>
              <a:defRPr sz="2000" b="1">
                <a:solidFill>
                  <a:schemeClr val="bg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4" name="Content Placeholder 3"/>
          <p:cNvSpPr>
            <a:spLocks noGrp="1"/>
          </p:cNvSpPr>
          <p:nvPr>
            <p:ph sz="half" idx="2" hasCustomPrompt="1"/>
          </p:nvPr>
        </p:nvSpPr>
        <p:spPr>
          <a:xfrm>
            <a:off x="609438" y="1983069"/>
            <a:ext cx="2651760" cy="1445931"/>
          </a:xfrm>
          <a:prstGeom prst="rect">
            <a:avLst/>
          </a:prstGeom>
        </p:spPr>
        <p:txBody>
          <a:bodyPr lIns="182880" rIns="182880">
            <a:noAutofit/>
          </a:bodyPr>
          <a:lstStyle>
            <a:lvl1pPr marL="0" indent="0" algn="ctr">
              <a:buNone/>
              <a:defRPr sz="1800">
                <a:solidFill>
                  <a:schemeClr val="bg1"/>
                </a:solidFill>
              </a:defRPr>
            </a:lvl1pPr>
            <a:lvl2pPr marL="355502" indent="0">
              <a:buNone/>
              <a:defRPr sz="1800"/>
            </a:lvl2pPr>
            <a:lvl3pPr marL="594620" indent="0">
              <a:buNone/>
              <a:defRPr sz="1600"/>
            </a:lvl3pPr>
            <a:lvl4pPr marL="1077088" indent="-241234">
              <a:defRPr sz="1866"/>
            </a:lvl4pPr>
            <a:lvl5pPr>
              <a:defRPr sz="1866"/>
            </a:lvl5pPr>
            <a:lvl6pPr>
              <a:defRPr sz="2133"/>
            </a:lvl6pPr>
            <a:lvl7pPr>
              <a:defRPr sz="2133"/>
            </a:lvl7pPr>
            <a:lvl8pPr>
              <a:defRPr sz="2133"/>
            </a:lvl8pPr>
            <a:lvl9pPr>
              <a:defRPr sz="2133"/>
            </a:lvl9pPr>
          </a:lstStyle>
          <a:p>
            <a:pPr lvl="0"/>
            <a:r>
              <a:rPr lang="en-US" dirty="0"/>
              <a:t>Click to edit text</a:t>
            </a:r>
          </a:p>
        </p:txBody>
      </p:sp>
      <p:sp>
        <p:nvSpPr>
          <p:cNvPr id="5" name="Text Placeholder 4"/>
          <p:cNvSpPr>
            <a:spLocks noGrp="1"/>
          </p:cNvSpPr>
          <p:nvPr>
            <p:ph type="body" sz="quarter" idx="3" hasCustomPrompt="1"/>
          </p:nvPr>
        </p:nvSpPr>
        <p:spPr>
          <a:xfrm>
            <a:off x="3382168" y="1351772"/>
            <a:ext cx="2651760" cy="559586"/>
          </a:xfrm>
          <a:prstGeom prst="rect">
            <a:avLst/>
          </a:prstGeom>
          <a:noFill/>
        </p:spPr>
        <p:txBody>
          <a:bodyPr lIns="182880" rIns="182880" anchor="b">
            <a:normAutofit/>
          </a:bodyPr>
          <a:lstStyle>
            <a:lvl1pPr marL="0" indent="0" algn="ctr">
              <a:buNone/>
              <a:defRPr sz="2000" b="1">
                <a:solidFill>
                  <a:schemeClr val="bg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6" name="Content Placeholder 5"/>
          <p:cNvSpPr>
            <a:spLocks noGrp="1"/>
          </p:cNvSpPr>
          <p:nvPr>
            <p:ph sz="quarter" idx="4" hasCustomPrompt="1"/>
          </p:nvPr>
        </p:nvSpPr>
        <p:spPr>
          <a:xfrm>
            <a:off x="3382168" y="1983069"/>
            <a:ext cx="2651760" cy="1445931"/>
          </a:xfrm>
          <a:prstGeom prst="rect">
            <a:avLst/>
          </a:prstGeom>
        </p:spPr>
        <p:txBody>
          <a:bodyPr lIns="182880" rIns="182880">
            <a:noAutofit/>
          </a:bodyPr>
          <a:lstStyle>
            <a:lvl1pPr marL="0" indent="0" algn="ctr">
              <a:buNone/>
              <a:defRPr sz="1800">
                <a:solidFill>
                  <a:schemeClr val="bg1"/>
                </a:solidFill>
              </a:defRPr>
            </a:lvl1pPr>
            <a:lvl2pPr marL="355502" indent="0">
              <a:buNone/>
              <a:defRPr sz="1800"/>
            </a:lvl2pPr>
            <a:lvl3pPr marL="594620" indent="0">
              <a:buNone/>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Click to edit text</a:t>
            </a:r>
          </a:p>
        </p:txBody>
      </p:sp>
      <p:sp>
        <p:nvSpPr>
          <p:cNvPr id="7" name="Title 1">
            <a:extLst>
              <a:ext uri="{FF2B5EF4-FFF2-40B4-BE49-F238E27FC236}">
                <a16:creationId xmlns:a16="http://schemas.microsoft.com/office/drawing/2014/main" id="{F26CE9E3-E58E-4A8B-B45E-3B5A75C5AE5E}"/>
              </a:ext>
            </a:extLst>
          </p:cNvPr>
          <p:cNvSpPr>
            <a:spLocks noGrp="1"/>
          </p:cNvSpPr>
          <p:nvPr>
            <p:ph type="title" hasCustomPrompt="1"/>
          </p:nvPr>
        </p:nvSpPr>
        <p:spPr>
          <a:xfrm>
            <a:off x="609447" y="0"/>
            <a:ext cx="10969936" cy="1216152"/>
          </a:xfrm>
        </p:spPr>
        <p:txBody>
          <a:bodyPr/>
          <a:lstStyle>
            <a:lvl1pPr>
              <a:defRPr/>
            </a:lvl1pPr>
          </a:lstStyle>
          <a:p>
            <a:r>
              <a:rPr lang="en-US" dirty="0"/>
              <a:t>Four column slide</a:t>
            </a:r>
          </a:p>
        </p:txBody>
      </p:sp>
      <p:sp>
        <p:nvSpPr>
          <p:cNvPr id="8" name="Text Placeholder 4">
            <a:extLst>
              <a:ext uri="{FF2B5EF4-FFF2-40B4-BE49-F238E27FC236}">
                <a16:creationId xmlns:a16="http://schemas.microsoft.com/office/drawing/2014/main" id="{F197DA8B-FBE5-4C9F-BE69-83F9A8576911}"/>
              </a:ext>
            </a:extLst>
          </p:cNvPr>
          <p:cNvSpPr>
            <a:spLocks noGrp="1"/>
          </p:cNvSpPr>
          <p:nvPr>
            <p:ph type="body" sz="quarter" idx="10" hasCustomPrompt="1"/>
          </p:nvPr>
        </p:nvSpPr>
        <p:spPr>
          <a:xfrm>
            <a:off x="6154898" y="1351772"/>
            <a:ext cx="2651760" cy="559586"/>
          </a:xfrm>
          <a:prstGeom prst="rect">
            <a:avLst/>
          </a:prstGeom>
          <a:noFill/>
        </p:spPr>
        <p:txBody>
          <a:bodyPr lIns="182880" rIns="182880" anchor="b">
            <a:normAutofit/>
          </a:bodyPr>
          <a:lstStyle>
            <a:lvl1pPr marL="0" indent="0" algn="ctr">
              <a:buNone/>
              <a:defRPr sz="2000" b="1">
                <a:solidFill>
                  <a:schemeClr val="bg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9" name="Content Placeholder 5">
            <a:extLst>
              <a:ext uri="{FF2B5EF4-FFF2-40B4-BE49-F238E27FC236}">
                <a16:creationId xmlns:a16="http://schemas.microsoft.com/office/drawing/2014/main" id="{30B83254-3283-4FBA-8784-26D5E5DEF5CE}"/>
              </a:ext>
            </a:extLst>
          </p:cNvPr>
          <p:cNvSpPr>
            <a:spLocks noGrp="1"/>
          </p:cNvSpPr>
          <p:nvPr>
            <p:ph sz="quarter" idx="11" hasCustomPrompt="1"/>
          </p:nvPr>
        </p:nvSpPr>
        <p:spPr>
          <a:xfrm>
            <a:off x="6154898" y="1983069"/>
            <a:ext cx="2651760" cy="1445931"/>
          </a:xfrm>
          <a:prstGeom prst="rect">
            <a:avLst/>
          </a:prstGeom>
        </p:spPr>
        <p:txBody>
          <a:bodyPr lIns="182880" rIns="182880">
            <a:noAutofit/>
          </a:bodyPr>
          <a:lstStyle>
            <a:lvl1pPr marL="0" indent="0" algn="ctr">
              <a:buNone/>
              <a:defRPr sz="1800">
                <a:solidFill>
                  <a:schemeClr val="bg1"/>
                </a:solidFill>
              </a:defRPr>
            </a:lvl1pPr>
            <a:lvl2pPr marL="355502" indent="0">
              <a:buNone/>
              <a:defRPr sz="1800"/>
            </a:lvl2pPr>
            <a:lvl3pPr marL="594620" indent="0">
              <a:buNone/>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Click to edit text</a:t>
            </a:r>
          </a:p>
        </p:txBody>
      </p:sp>
      <p:sp>
        <p:nvSpPr>
          <p:cNvPr id="10" name="Footer Placeholder 4">
            <a:extLst>
              <a:ext uri="{FF2B5EF4-FFF2-40B4-BE49-F238E27FC236}">
                <a16:creationId xmlns:a16="http://schemas.microsoft.com/office/drawing/2014/main" id="{E5D428D4-815E-408E-A6D3-82ACC0C2EF30}"/>
              </a:ext>
            </a:extLst>
          </p:cNvPr>
          <p:cNvSpPr>
            <a:spLocks noGrp="1"/>
          </p:cNvSpPr>
          <p:nvPr>
            <p:ph type="ftr" sz="quarter" idx="12"/>
          </p:nvPr>
        </p:nvSpPr>
        <p:spPr>
          <a:xfrm>
            <a:off x="2621481" y="6373992"/>
            <a:ext cx="4572000" cy="219456"/>
          </a:xfrm>
          <a:prstGeom prst="rect">
            <a:avLst/>
          </a:prstGeom>
        </p:spPr>
        <p:txBody>
          <a:bodyPr vert="horz" wrap="none" lIns="0" tIns="0" rIns="0" bIns="0" rtlCol="0" anchor="ctr" anchorCtr="0"/>
          <a:lstStyle>
            <a:lvl1pPr algn="l">
              <a:defRPr sz="700">
                <a:solidFill>
                  <a:schemeClr val="bg2">
                    <a:lumMod val="75000"/>
                  </a:schemeClr>
                </a:solidFill>
              </a:defRPr>
            </a:lvl1pPr>
          </a:lstStyle>
          <a:p>
            <a:r>
              <a:rPr lang="en-US" dirty="0"/>
              <a:t>© 2019 Proofpoint. All rights reserved</a:t>
            </a:r>
          </a:p>
        </p:txBody>
      </p:sp>
      <p:sp>
        <p:nvSpPr>
          <p:cNvPr id="11" name="Text Placeholder 4">
            <a:extLst>
              <a:ext uri="{FF2B5EF4-FFF2-40B4-BE49-F238E27FC236}">
                <a16:creationId xmlns:a16="http://schemas.microsoft.com/office/drawing/2014/main" id="{E584B521-8264-4DCB-BE1C-01CA39487ECB}"/>
              </a:ext>
            </a:extLst>
          </p:cNvPr>
          <p:cNvSpPr>
            <a:spLocks noGrp="1"/>
          </p:cNvSpPr>
          <p:nvPr>
            <p:ph type="body" sz="quarter" idx="13" hasCustomPrompt="1"/>
          </p:nvPr>
        </p:nvSpPr>
        <p:spPr>
          <a:xfrm>
            <a:off x="8927628" y="1351772"/>
            <a:ext cx="2651760" cy="559586"/>
          </a:xfrm>
          <a:prstGeom prst="rect">
            <a:avLst/>
          </a:prstGeom>
          <a:noFill/>
        </p:spPr>
        <p:txBody>
          <a:bodyPr lIns="182880" rIns="182880" anchor="b">
            <a:normAutofit/>
          </a:bodyPr>
          <a:lstStyle>
            <a:lvl1pPr marL="0" indent="0" algn="ctr">
              <a:buNone/>
              <a:defRPr sz="2000" b="1">
                <a:solidFill>
                  <a:schemeClr val="bg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12" name="Content Placeholder 5">
            <a:extLst>
              <a:ext uri="{FF2B5EF4-FFF2-40B4-BE49-F238E27FC236}">
                <a16:creationId xmlns:a16="http://schemas.microsoft.com/office/drawing/2014/main" id="{3E237972-4F92-4F4A-A833-618DADE256FF}"/>
              </a:ext>
            </a:extLst>
          </p:cNvPr>
          <p:cNvSpPr>
            <a:spLocks noGrp="1"/>
          </p:cNvSpPr>
          <p:nvPr>
            <p:ph sz="quarter" idx="14" hasCustomPrompt="1"/>
          </p:nvPr>
        </p:nvSpPr>
        <p:spPr>
          <a:xfrm>
            <a:off x="8927628" y="1983069"/>
            <a:ext cx="2651760" cy="1445931"/>
          </a:xfrm>
          <a:prstGeom prst="rect">
            <a:avLst/>
          </a:prstGeom>
        </p:spPr>
        <p:txBody>
          <a:bodyPr lIns="182880" rIns="182880">
            <a:noAutofit/>
          </a:bodyPr>
          <a:lstStyle>
            <a:lvl1pPr marL="0" indent="0" algn="ctr">
              <a:buNone/>
              <a:defRPr sz="1800">
                <a:solidFill>
                  <a:schemeClr val="bg1"/>
                </a:solidFill>
              </a:defRPr>
            </a:lvl1pPr>
            <a:lvl2pPr marL="355502" indent="0">
              <a:buNone/>
              <a:defRPr sz="1800"/>
            </a:lvl2pPr>
            <a:lvl3pPr marL="594620" indent="0">
              <a:buNone/>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Click to edit text</a:t>
            </a:r>
          </a:p>
        </p:txBody>
      </p:sp>
      <p:sp>
        <p:nvSpPr>
          <p:cNvPr id="13" name="Slide Number Placeholder 4">
            <a:extLst>
              <a:ext uri="{FF2B5EF4-FFF2-40B4-BE49-F238E27FC236}">
                <a16:creationId xmlns:a16="http://schemas.microsoft.com/office/drawing/2014/main" id="{DE23BAA0-0955-4A70-9F4D-CD44EA1FD834}"/>
              </a:ext>
            </a:extLst>
          </p:cNvPr>
          <p:cNvSpPr>
            <a:spLocks noGrp="1"/>
          </p:cNvSpPr>
          <p:nvPr>
            <p:ph type="sldNum" sz="quarter" idx="15"/>
          </p:nvPr>
        </p:nvSpPr>
        <p:spPr>
          <a:xfrm>
            <a:off x="11274663" y="6405412"/>
            <a:ext cx="304721" cy="219456"/>
          </a:xfrm>
        </p:spPr>
        <p:txBody>
          <a:bodyPr/>
          <a:lstStyle/>
          <a:p>
            <a:fld id="{00DE720E-C72B-42F0-AD69-52D60E3C605E}" type="slidenum">
              <a:rPr/>
              <a:t>‹#›</a:t>
            </a:fld>
            <a:endParaRPr/>
          </a:p>
        </p:txBody>
      </p:sp>
      <p:sp>
        <p:nvSpPr>
          <p:cNvPr id="17" name="Rectangle 16">
            <a:extLst>
              <a:ext uri="{FF2B5EF4-FFF2-40B4-BE49-F238E27FC236}">
                <a16:creationId xmlns:a16="http://schemas.microsoft.com/office/drawing/2014/main" id="{4A159A6C-6998-4DDE-B0F9-F934FF12BBA6}"/>
              </a:ext>
            </a:extLst>
          </p:cNvPr>
          <p:cNvSpPr/>
          <p:nvPr userDrawn="1"/>
        </p:nvSpPr>
        <p:spPr>
          <a:xfrm>
            <a:off x="609438" y="3621752"/>
            <a:ext cx="2651759" cy="2143903"/>
          </a:xfrm>
          <a:prstGeom prst="rect">
            <a:avLst/>
          </a:pr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18" name="Rectangle 17">
            <a:extLst>
              <a:ext uri="{FF2B5EF4-FFF2-40B4-BE49-F238E27FC236}">
                <a16:creationId xmlns:a16="http://schemas.microsoft.com/office/drawing/2014/main" id="{15AF39B5-D5FB-48B2-9BE3-BD480F1A7295}"/>
              </a:ext>
            </a:extLst>
          </p:cNvPr>
          <p:cNvSpPr/>
          <p:nvPr userDrawn="1"/>
        </p:nvSpPr>
        <p:spPr>
          <a:xfrm>
            <a:off x="3382167" y="3621752"/>
            <a:ext cx="2651759" cy="2143903"/>
          </a:xfrm>
          <a:prstGeom prst="rect">
            <a:avLst/>
          </a:prstGeom>
          <a:solidFill>
            <a:schemeClr val="accent2">
              <a:lumMod val="7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19" name="Rectangle 18">
            <a:extLst>
              <a:ext uri="{FF2B5EF4-FFF2-40B4-BE49-F238E27FC236}">
                <a16:creationId xmlns:a16="http://schemas.microsoft.com/office/drawing/2014/main" id="{84976756-FD81-4353-B3AA-874DE6706E9D}"/>
              </a:ext>
            </a:extLst>
          </p:cNvPr>
          <p:cNvSpPr/>
          <p:nvPr userDrawn="1"/>
        </p:nvSpPr>
        <p:spPr>
          <a:xfrm>
            <a:off x="6154895" y="3621752"/>
            <a:ext cx="2651759" cy="2143903"/>
          </a:xfrm>
          <a:prstGeom prst="rect">
            <a:avLst/>
          </a:prstGeom>
          <a:solidFill>
            <a:schemeClr val="accent3">
              <a:lumMod val="7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20" name="Rectangle 19">
            <a:extLst>
              <a:ext uri="{FF2B5EF4-FFF2-40B4-BE49-F238E27FC236}">
                <a16:creationId xmlns:a16="http://schemas.microsoft.com/office/drawing/2014/main" id="{EAFC0F1F-1CC2-45BB-B3A6-D5B5793D1FB6}"/>
              </a:ext>
            </a:extLst>
          </p:cNvPr>
          <p:cNvSpPr/>
          <p:nvPr userDrawn="1"/>
        </p:nvSpPr>
        <p:spPr>
          <a:xfrm>
            <a:off x="8927624" y="3621752"/>
            <a:ext cx="2651759" cy="2143903"/>
          </a:xfrm>
          <a:prstGeom prst="rect">
            <a:avLst/>
          </a:prstGeom>
          <a:solidFill>
            <a:schemeClr val="accent5">
              <a:lumMod val="7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21" name="Text Placeholder 2">
            <a:extLst>
              <a:ext uri="{FF2B5EF4-FFF2-40B4-BE49-F238E27FC236}">
                <a16:creationId xmlns:a16="http://schemas.microsoft.com/office/drawing/2014/main" id="{75408FE2-845C-4072-8D7D-55FFBEA4F92F}"/>
              </a:ext>
            </a:extLst>
          </p:cNvPr>
          <p:cNvSpPr>
            <a:spLocks noGrp="1"/>
          </p:cNvSpPr>
          <p:nvPr>
            <p:ph type="body" idx="16" hasCustomPrompt="1"/>
          </p:nvPr>
        </p:nvSpPr>
        <p:spPr>
          <a:xfrm>
            <a:off x="609438" y="3621755"/>
            <a:ext cx="2651760" cy="548928"/>
          </a:xfrm>
          <a:prstGeom prst="rect">
            <a:avLst/>
          </a:prstGeom>
          <a:noFill/>
        </p:spPr>
        <p:txBody>
          <a:bodyPr lIns="182880" rIns="182880" anchor="b">
            <a:normAutofit/>
          </a:bodyPr>
          <a:lstStyle>
            <a:lvl1pPr marL="0" indent="0" algn="ctr">
              <a:buNone/>
              <a:defRPr sz="2000" b="1">
                <a:solidFill>
                  <a:schemeClr val="bg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22" name="Content Placeholder 3">
            <a:extLst>
              <a:ext uri="{FF2B5EF4-FFF2-40B4-BE49-F238E27FC236}">
                <a16:creationId xmlns:a16="http://schemas.microsoft.com/office/drawing/2014/main" id="{A1428EBE-EFFF-43FA-B5F7-2A0E5C808A63}"/>
              </a:ext>
            </a:extLst>
          </p:cNvPr>
          <p:cNvSpPr>
            <a:spLocks noGrp="1"/>
          </p:cNvSpPr>
          <p:nvPr>
            <p:ph sz="half" idx="17" hasCustomPrompt="1"/>
          </p:nvPr>
        </p:nvSpPr>
        <p:spPr>
          <a:xfrm>
            <a:off x="609438" y="4253049"/>
            <a:ext cx="2651760" cy="1445931"/>
          </a:xfrm>
          <a:prstGeom prst="rect">
            <a:avLst/>
          </a:prstGeom>
        </p:spPr>
        <p:txBody>
          <a:bodyPr lIns="182880" rIns="182880">
            <a:noAutofit/>
          </a:bodyPr>
          <a:lstStyle>
            <a:lvl1pPr marL="0" indent="0" algn="ctr">
              <a:buNone/>
              <a:defRPr sz="1800">
                <a:solidFill>
                  <a:schemeClr val="bg1"/>
                </a:solidFill>
              </a:defRPr>
            </a:lvl1pPr>
            <a:lvl2pPr marL="355502" indent="0">
              <a:buNone/>
              <a:defRPr sz="1800"/>
            </a:lvl2pPr>
            <a:lvl3pPr marL="594620" indent="0">
              <a:buNone/>
              <a:defRPr sz="1600"/>
            </a:lvl3pPr>
            <a:lvl4pPr marL="1077088" indent="-241234">
              <a:defRPr sz="1866"/>
            </a:lvl4pPr>
            <a:lvl5pPr>
              <a:defRPr sz="1866"/>
            </a:lvl5pPr>
            <a:lvl6pPr>
              <a:defRPr sz="2133"/>
            </a:lvl6pPr>
            <a:lvl7pPr>
              <a:defRPr sz="2133"/>
            </a:lvl7pPr>
            <a:lvl8pPr>
              <a:defRPr sz="2133"/>
            </a:lvl8pPr>
            <a:lvl9pPr>
              <a:defRPr sz="2133"/>
            </a:lvl9pPr>
          </a:lstStyle>
          <a:p>
            <a:pPr lvl="0"/>
            <a:r>
              <a:rPr lang="en-US" dirty="0"/>
              <a:t>Click to edit text</a:t>
            </a:r>
          </a:p>
        </p:txBody>
      </p:sp>
      <p:sp>
        <p:nvSpPr>
          <p:cNvPr id="23" name="Text Placeholder 4">
            <a:extLst>
              <a:ext uri="{FF2B5EF4-FFF2-40B4-BE49-F238E27FC236}">
                <a16:creationId xmlns:a16="http://schemas.microsoft.com/office/drawing/2014/main" id="{F878094F-9716-4A14-B225-8CC4B19CF5AA}"/>
              </a:ext>
            </a:extLst>
          </p:cNvPr>
          <p:cNvSpPr>
            <a:spLocks noGrp="1"/>
          </p:cNvSpPr>
          <p:nvPr>
            <p:ph type="body" sz="quarter" idx="18" hasCustomPrompt="1"/>
          </p:nvPr>
        </p:nvSpPr>
        <p:spPr>
          <a:xfrm>
            <a:off x="3382168" y="3621752"/>
            <a:ext cx="2651760" cy="559586"/>
          </a:xfrm>
          <a:prstGeom prst="rect">
            <a:avLst/>
          </a:prstGeom>
          <a:noFill/>
        </p:spPr>
        <p:txBody>
          <a:bodyPr lIns="182880" rIns="182880" anchor="b">
            <a:normAutofit/>
          </a:bodyPr>
          <a:lstStyle>
            <a:lvl1pPr marL="0" indent="0" algn="ctr">
              <a:buNone/>
              <a:defRPr sz="2000" b="1">
                <a:solidFill>
                  <a:schemeClr val="bg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24" name="Content Placeholder 5">
            <a:extLst>
              <a:ext uri="{FF2B5EF4-FFF2-40B4-BE49-F238E27FC236}">
                <a16:creationId xmlns:a16="http://schemas.microsoft.com/office/drawing/2014/main" id="{446107A2-AE88-4CBE-9F0E-82F9CBF1A83E}"/>
              </a:ext>
            </a:extLst>
          </p:cNvPr>
          <p:cNvSpPr>
            <a:spLocks noGrp="1"/>
          </p:cNvSpPr>
          <p:nvPr>
            <p:ph sz="quarter" idx="19" hasCustomPrompt="1"/>
          </p:nvPr>
        </p:nvSpPr>
        <p:spPr>
          <a:xfrm>
            <a:off x="3382168" y="4253049"/>
            <a:ext cx="2651760" cy="1445931"/>
          </a:xfrm>
          <a:prstGeom prst="rect">
            <a:avLst/>
          </a:prstGeom>
        </p:spPr>
        <p:txBody>
          <a:bodyPr lIns="182880" rIns="182880">
            <a:noAutofit/>
          </a:bodyPr>
          <a:lstStyle>
            <a:lvl1pPr marL="0" indent="0" algn="ctr">
              <a:buNone/>
              <a:defRPr sz="1800">
                <a:solidFill>
                  <a:schemeClr val="bg1"/>
                </a:solidFill>
              </a:defRPr>
            </a:lvl1pPr>
            <a:lvl2pPr marL="355502" indent="0">
              <a:buNone/>
              <a:defRPr sz="1800"/>
            </a:lvl2pPr>
            <a:lvl3pPr marL="594620" indent="0">
              <a:buNone/>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Click to edit text</a:t>
            </a:r>
          </a:p>
        </p:txBody>
      </p:sp>
      <p:sp>
        <p:nvSpPr>
          <p:cNvPr id="25" name="Text Placeholder 4">
            <a:extLst>
              <a:ext uri="{FF2B5EF4-FFF2-40B4-BE49-F238E27FC236}">
                <a16:creationId xmlns:a16="http://schemas.microsoft.com/office/drawing/2014/main" id="{08F13BF8-79EC-44AF-8995-853817E615D4}"/>
              </a:ext>
            </a:extLst>
          </p:cNvPr>
          <p:cNvSpPr>
            <a:spLocks noGrp="1"/>
          </p:cNvSpPr>
          <p:nvPr>
            <p:ph type="body" sz="quarter" idx="20" hasCustomPrompt="1"/>
          </p:nvPr>
        </p:nvSpPr>
        <p:spPr>
          <a:xfrm>
            <a:off x="6154898" y="3621752"/>
            <a:ext cx="2651760" cy="559586"/>
          </a:xfrm>
          <a:prstGeom prst="rect">
            <a:avLst/>
          </a:prstGeom>
          <a:noFill/>
        </p:spPr>
        <p:txBody>
          <a:bodyPr lIns="182880" rIns="182880" anchor="b">
            <a:normAutofit/>
          </a:bodyPr>
          <a:lstStyle>
            <a:lvl1pPr marL="0" indent="0" algn="ctr">
              <a:buNone/>
              <a:defRPr sz="2000" b="1">
                <a:solidFill>
                  <a:schemeClr val="bg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26" name="Content Placeholder 5">
            <a:extLst>
              <a:ext uri="{FF2B5EF4-FFF2-40B4-BE49-F238E27FC236}">
                <a16:creationId xmlns:a16="http://schemas.microsoft.com/office/drawing/2014/main" id="{5B29E39C-B1AF-4352-8BBB-8F2FCB1AEEBC}"/>
              </a:ext>
            </a:extLst>
          </p:cNvPr>
          <p:cNvSpPr>
            <a:spLocks noGrp="1"/>
          </p:cNvSpPr>
          <p:nvPr>
            <p:ph sz="quarter" idx="21" hasCustomPrompt="1"/>
          </p:nvPr>
        </p:nvSpPr>
        <p:spPr>
          <a:xfrm>
            <a:off x="6154898" y="4253049"/>
            <a:ext cx="2651760" cy="1445931"/>
          </a:xfrm>
          <a:prstGeom prst="rect">
            <a:avLst/>
          </a:prstGeom>
        </p:spPr>
        <p:txBody>
          <a:bodyPr lIns="182880" rIns="182880">
            <a:noAutofit/>
          </a:bodyPr>
          <a:lstStyle>
            <a:lvl1pPr marL="0" indent="0" algn="ctr">
              <a:buNone/>
              <a:defRPr sz="1800">
                <a:solidFill>
                  <a:schemeClr val="bg1"/>
                </a:solidFill>
              </a:defRPr>
            </a:lvl1pPr>
            <a:lvl2pPr marL="355502" indent="0">
              <a:buNone/>
              <a:defRPr sz="1800"/>
            </a:lvl2pPr>
            <a:lvl3pPr marL="594620" indent="0">
              <a:buNone/>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Click to edit text</a:t>
            </a:r>
          </a:p>
        </p:txBody>
      </p:sp>
      <p:sp>
        <p:nvSpPr>
          <p:cNvPr id="27" name="Text Placeholder 4">
            <a:extLst>
              <a:ext uri="{FF2B5EF4-FFF2-40B4-BE49-F238E27FC236}">
                <a16:creationId xmlns:a16="http://schemas.microsoft.com/office/drawing/2014/main" id="{1C5C767A-900E-46EB-B84F-B6350929745C}"/>
              </a:ext>
            </a:extLst>
          </p:cNvPr>
          <p:cNvSpPr>
            <a:spLocks noGrp="1"/>
          </p:cNvSpPr>
          <p:nvPr>
            <p:ph type="body" sz="quarter" idx="22" hasCustomPrompt="1"/>
          </p:nvPr>
        </p:nvSpPr>
        <p:spPr>
          <a:xfrm>
            <a:off x="8927628" y="3621752"/>
            <a:ext cx="2651760" cy="559586"/>
          </a:xfrm>
          <a:prstGeom prst="rect">
            <a:avLst/>
          </a:prstGeom>
          <a:noFill/>
        </p:spPr>
        <p:txBody>
          <a:bodyPr lIns="182880" rIns="182880" anchor="b">
            <a:normAutofit/>
          </a:bodyPr>
          <a:lstStyle>
            <a:lvl1pPr marL="0" indent="0" algn="ctr">
              <a:buNone/>
              <a:defRPr sz="2000" b="1">
                <a:solidFill>
                  <a:schemeClr val="bg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28" name="Content Placeholder 5">
            <a:extLst>
              <a:ext uri="{FF2B5EF4-FFF2-40B4-BE49-F238E27FC236}">
                <a16:creationId xmlns:a16="http://schemas.microsoft.com/office/drawing/2014/main" id="{2FD7CCB5-7043-49CD-A2D3-7006C1D8A5D5}"/>
              </a:ext>
            </a:extLst>
          </p:cNvPr>
          <p:cNvSpPr>
            <a:spLocks noGrp="1"/>
          </p:cNvSpPr>
          <p:nvPr>
            <p:ph sz="quarter" idx="23" hasCustomPrompt="1"/>
          </p:nvPr>
        </p:nvSpPr>
        <p:spPr>
          <a:xfrm>
            <a:off x="8927628" y="4253049"/>
            <a:ext cx="2651760" cy="1445931"/>
          </a:xfrm>
          <a:prstGeom prst="rect">
            <a:avLst/>
          </a:prstGeom>
        </p:spPr>
        <p:txBody>
          <a:bodyPr lIns="182880" rIns="182880">
            <a:noAutofit/>
          </a:bodyPr>
          <a:lstStyle>
            <a:lvl1pPr marL="0" indent="0" algn="ctr">
              <a:buNone/>
              <a:defRPr sz="1800">
                <a:solidFill>
                  <a:schemeClr val="bg1"/>
                </a:solidFill>
              </a:defRPr>
            </a:lvl1pPr>
            <a:lvl2pPr marL="355502" indent="0">
              <a:buNone/>
              <a:defRPr sz="1800"/>
            </a:lvl2pPr>
            <a:lvl3pPr marL="594620" indent="0">
              <a:buNone/>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Click to edit text</a:t>
            </a:r>
          </a:p>
        </p:txBody>
      </p:sp>
    </p:spTree>
    <p:extLst>
      <p:ext uri="{BB962C8B-B14F-4D97-AF65-F5344CB8AC3E}">
        <p14:creationId xmlns:p14="http://schemas.microsoft.com/office/powerpoint/2010/main" val="42749745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No log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lvl1pPr>
              <a:defRPr/>
            </a:lvl1pPr>
          </a:lstStyle>
          <a:p>
            <a:r>
              <a:rPr lang="en-US" dirty="0"/>
              <a:t>© 2019 Proofpoint. All rights reserved</a:t>
            </a:r>
          </a:p>
        </p:txBody>
      </p:sp>
      <p:sp>
        <p:nvSpPr>
          <p:cNvPr id="5" name="Slide Number Placeholder 4"/>
          <p:cNvSpPr>
            <a:spLocks noGrp="1"/>
          </p:cNvSpPr>
          <p:nvPr>
            <p:ph type="sldNum" sz="quarter" idx="12"/>
          </p:nvPr>
        </p:nvSpPr>
        <p:spPr/>
        <p:txBody>
          <a:bodyPr/>
          <a:lstStyle/>
          <a:p>
            <a:fld id="{00DE720E-C72B-42F0-AD69-52D60E3C605E}" type="slidenum">
              <a:rPr lang="en-US" smtClean="0"/>
              <a:pPr/>
              <a:t>‹#›</a:t>
            </a:fld>
            <a:endParaRPr lang="en-US"/>
          </a:p>
        </p:txBody>
      </p:sp>
      <p:sp>
        <p:nvSpPr>
          <p:cNvPr id="6" name="Rectangle 5"/>
          <p:cNvSpPr/>
          <p:nvPr userDrawn="1"/>
        </p:nvSpPr>
        <p:spPr>
          <a:xfrm>
            <a:off x="0" y="1295400"/>
            <a:ext cx="137160" cy="5562599"/>
          </a:xfrm>
          <a:prstGeom prst="rect">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dirty="0"/>
          </a:p>
        </p:txBody>
      </p:sp>
      <p:sp>
        <p:nvSpPr>
          <p:cNvPr id="7" name="Rectangle 6"/>
          <p:cNvSpPr/>
          <p:nvPr userDrawn="1"/>
        </p:nvSpPr>
        <p:spPr>
          <a:xfrm>
            <a:off x="0" y="0"/>
            <a:ext cx="137160" cy="1227115"/>
          </a:xfrm>
          <a:prstGeom prst="rect">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dirty="0"/>
          </a:p>
        </p:txBody>
      </p:sp>
    </p:spTree>
    <p:extLst>
      <p:ext uri="{BB962C8B-B14F-4D97-AF65-F5344CB8AC3E}">
        <p14:creationId xmlns:p14="http://schemas.microsoft.com/office/powerpoint/2010/main" val="3989767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Blue Transition">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1F82DB-19F6-4DEA-8040-AB4A579D56A4}"/>
              </a:ext>
            </a:extLst>
          </p:cNvPr>
          <p:cNvSpPr/>
          <p:nvPr userDrawn="1"/>
        </p:nvSpPr>
        <p:spPr>
          <a:xfrm>
            <a:off x="-1587" y="0"/>
            <a:ext cx="12188952" cy="6858000"/>
          </a:xfrm>
          <a:prstGeom prst="rect">
            <a:avLst/>
          </a:prstGeom>
          <a:gradFill flip="none" rotWithShape="1">
            <a:gsLst>
              <a:gs pos="0">
                <a:schemeClr val="accent1">
                  <a:shade val="30000"/>
                  <a:satMod val="115000"/>
                  <a:alpha val="85000"/>
                </a:schemeClr>
              </a:gs>
              <a:gs pos="50000">
                <a:schemeClr val="accent1">
                  <a:shade val="67500"/>
                  <a:satMod val="115000"/>
                  <a:alpha val="75000"/>
                </a:schemeClr>
              </a:gs>
              <a:gs pos="100000">
                <a:schemeClr val="accent1">
                  <a:shade val="100000"/>
                  <a:satMod val="115000"/>
                  <a:alpha val="64000"/>
                </a:schemeClr>
              </a:gs>
            </a:gsLst>
            <a:lin ang="0" scaled="1"/>
            <a:tileRect/>
          </a:gra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pic>
        <p:nvPicPr>
          <p:cNvPr id="9" name="Picture 8">
            <a:extLst>
              <a:ext uri="{FF2B5EF4-FFF2-40B4-BE49-F238E27FC236}">
                <a16:creationId xmlns:a16="http://schemas.microsoft.com/office/drawing/2014/main" id="{62E79B08-6E49-4958-9486-B941B019026E}"/>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9858372" y="6155079"/>
            <a:ext cx="2040613" cy="702922"/>
          </a:xfrm>
          <a:prstGeom prst="rect">
            <a:avLst/>
          </a:prstGeom>
        </p:spPr>
      </p:pic>
      <p:sp>
        <p:nvSpPr>
          <p:cNvPr id="2" name="Title 1"/>
          <p:cNvSpPr>
            <a:spLocks noGrp="1"/>
          </p:cNvSpPr>
          <p:nvPr>
            <p:ph type="ctrTitle" hasCustomPrompt="1"/>
          </p:nvPr>
        </p:nvSpPr>
        <p:spPr>
          <a:xfrm>
            <a:off x="609441" y="257175"/>
            <a:ext cx="7949343" cy="4060825"/>
          </a:xfrm>
        </p:spPr>
        <p:txBody>
          <a:bodyPr anchor="b"/>
          <a:lstStyle>
            <a:lvl1pPr>
              <a:defRPr sz="5000" spc="-100" baseline="0"/>
            </a:lvl1pPr>
          </a:lstStyle>
          <a:p>
            <a:r>
              <a:rPr lang="en-US" dirty="0"/>
              <a:t>Click to edit transition title</a:t>
            </a:r>
            <a:endParaRPr dirty="0"/>
          </a:p>
        </p:txBody>
      </p:sp>
      <p:sp>
        <p:nvSpPr>
          <p:cNvPr id="3" name="Subtitle 2"/>
          <p:cNvSpPr>
            <a:spLocks noGrp="1"/>
          </p:cNvSpPr>
          <p:nvPr>
            <p:ph type="subTitle" idx="1"/>
          </p:nvPr>
        </p:nvSpPr>
        <p:spPr>
          <a:xfrm>
            <a:off x="609441" y="4419600"/>
            <a:ext cx="7949343" cy="1188720"/>
          </a:xfrm>
        </p:spPr>
        <p:txBody>
          <a:bodyPr>
            <a:noAutofit/>
          </a:bodyPr>
          <a:lstStyle>
            <a:lvl1pPr marL="0" indent="0" algn="l">
              <a:spcBef>
                <a:spcPts val="60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endParaRPr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dirty="0"/>
              <a:t>© 2019 Proofpoint. All rights reserved</a:t>
            </a:r>
            <a:endParaRPr dirty="0"/>
          </a:p>
        </p:txBody>
      </p:sp>
    </p:spTree>
    <p:extLst>
      <p:ext uri="{BB962C8B-B14F-4D97-AF65-F5344CB8AC3E}">
        <p14:creationId xmlns:p14="http://schemas.microsoft.com/office/powerpoint/2010/main" val="16731234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Proofpoint logo">
    <p:bg>
      <p:bgPr>
        <a:solidFill>
          <a:schemeClr val="bg1">
            <a:lumMod val="85000"/>
          </a:schemeClr>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2793299" y="6478524"/>
            <a:ext cx="6403120" cy="219456"/>
          </a:xfrm>
          <a:prstGeom prst="rect">
            <a:avLst/>
          </a:prstGeom>
        </p:spPr>
        <p:txBody>
          <a:bodyPr/>
          <a:lstStyle>
            <a:lvl1pPr algn="ctr">
              <a:defRPr sz="800">
                <a:solidFill>
                  <a:schemeClr val="bg1"/>
                </a:solidFill>
              </a:defRPr>
            </a:lvl1pPr>
          </a:lstStyle>
          <a:p>
            <a:r>
              <a:rPr lang="en-US" dirty="0"/>
              <a:t>© 2019 Proofpoint. All rights reserved</a:t>
            </a:r>
            <a:endParaRPr lang="en-GB"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474295" y="2181993"/>
            <a:ext cx="7240234" cy="2494014"/>
          </a:xfrm>
          <a:prstGeom prst="rect">
            <a:avLst/>
          </a:prstGeom>
        </p:spPr>
      </p:pic>
    </p:spTree>
    <p:extLst>
      <p:ext uri="{BB962C8B-B14F-4D97-AF65-F5344CB8AC3E}">
        <p14:creationId xmlns:p14="http://schemas.microsoft.com/office/powerpoint/2010/main" val="3999842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itle and Content - Full">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143000"/>
            <a:ext cx="10969943" cy="180972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09441" y="6172202"/>
            <a:ext cx="2844059" cy="365125"/>
          </a:xfrm>
        </p:spPr>
        <p:txBody>
          <a:bodyPr/>
          <a:lstStyle>
            <a:lvl1pPr>
              <a:defRPr>
                <a:solidFill>
                  <a:schemeClr val="accent1">
                    <a:lumMod val="75000"/>
                  </a:schemeClr>
                </a:solidFill>
              </a:defRPr>
            </a:lvl1pPr>
          </a:lstStyle>
          <a:p>
            <a:endParaRPr lang="en-US" dirty="0"/>
          </a:p>
          <a:p>
            <a:endParaRPr lang="en-US" dirty="0"/>
          </a:p>
          <a:p>
            <a:fld id="{CB071C35-78DB-4B7B-B4D8-26F2186DEFE9}" type="datetimeFigureOut">
              <a:rPr lang="en-US" smtClean="0">
                <a:solidFill>
                  <a:schemeClr val="accent5">
                    <a:lumMod val="75000"/>
                  </a:schemeClr>
                </a:solidFill>
              </a:rPr>
              <a:pPr/>
              <a:t>4/7/2020</a:t>
            </a:fld>
            <a:r>
              <a:rPr lang="en-US" dirty="0">
                <a:solidFill>
                  <a:schemeClr val="accent5">
                    <a:lumMod val="75000"/>
                  </a:schemeClr>
                </a:solidFill>
              </a:rPr>
              <a:t> 	Slide  </a:t>
            </a:r>
            <a:fld id="{AF79E243-5A5E-4403-B6C0-58F417AAC1F0}" type="slidenum">
              <a:rPr lang="en-US" smtClean="0">
                <a:solidFill>
                  <a:schemeClr val="accent5">
                    <a:lumMod val="75000"/>
                  </a:schemeClr>
                </a:solidFill>
              </a:rPr>
              <a:pPr/>
              <a:t>‹#›</a:t>
            </a:fld>
            <a:endParaRPr lang="en-US" dirty="0">
              <a:solidFill>
                <a:schemeClr val="accent5">
                  <a:lumMod val="75000"/>
                </a:schemeClr>
              </a:solidFill>
            </a:endParaRPr>
          </a:p>
          <a:p>
            <a:endParaRPr lang="en-US" dirty="0"/>
          </a:p>
        </p:txBody>
      </p:sp>
      <p:sp>
        <p:nvSpPr>
          <p:cNvPr id="6" name="Title Placeholder 1"/>
          <p:cNvSpPr>
            <a:spLocks noGrp="1"/>
          </p:cNvSpPr>
          <p:nvPr>
            <p:ph type="title"/>
          </p:nvPr>
        </p:nvSpPr>
        <p:spPr>
          <a:xfrm>
            <a:off x="609441" y="389469"/>
            <a:ext cx="10969943" cy="443198"/>
          </a:xfrm>
          <a:prstGeom prst="rect">
            <a:avLst/>
          </a:prstGeom>
        </p:spPr>
        <p:txBody>
          <a:bodyPr vert="horz" wrap="square" lIns="0" tIns="0" rIns="0" bIns="0" rtlCol="0" anchor="t">
            <a:spAutoFit/>
          </a:bodyPr>
          <a:lstStyle/>
          <a:p>
            <a:r>
              <a:rPr lang="en-US"/>
              <a:t>Click to edit Master title style</a:t>
            </a:r>
            <a:endParaRPr lang="en-US" dirty="0"/>
          </a:p>
        </p:txBody>
      </p:sp>
    </p:spTree>
    <p:extLst>
      <p:ext uri="{BB962C8B-B14F-4D97-AF65-F5344CB8AC3E}">
        <p14:creationId xmlns:p14="http://schemas.microsoft.com/office/powerpoint/2010/main" val="236131459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441" y="1916668"/>
            <a:ext cx="5180251" cy="369332"/>
          </a:xfrm>
        </p:spPr>
        <p:txBody>
          <a:bodyPr anchor="b"/>
          <a:lstStyle>
            <a:lvl1pPr marL="0" indent="0">
              <a:buNone/>
              <a:defRPr sz="2399" b="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609441" y="2286001"/>
            <a:ext cx="5178002" cy="1631216"/>
          </a:xfrm>
        </p:spPr>
        <p:txBody>
          <a:bodyPr/>
          <a:lstStyle>
            <a:lvl1pPr>
              <a:defRPr sz="2199">
                <a:solidFill>
                  <a:schemeClr val="tx1"/>
                </a:solidFill>
              </a:defRPr>
            </a:lvl1pPr>
            <a:lvl2pPr>
              <a:defRPr sz="1999">
                <a:solidFill>
                  <a:schemeClr val="tx1"/>
                </a:solidFill>
              </a:defRPr>
            </a:lvl2pPr>
            <a:lvl3pPr>
              <a:defRPr sz="1799">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9133" y="1957943"/>
            <a:ext cx="5281824" cy="369332"/>
          </a:xfrm>
        </p:spPr>
        <p:txBody>
          <a:bodyPr anchor="b"/>
          <a:lstStyle>
            <a:lvl1pPr marL="0" indent="0">
              <a:buNone/>
              <a:defRPr sz="2399" b="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99133" y="2362201"/>
            <a:ext cx="5281824" cy="1631216"/>
          </a:xfrm>
        </p:spPr>
        <p:txBody>
          <a:bodyPr/>
          <a:lstStyle>
            <a:lvl1pPr>
              <a:defRPr sz="2199">
                <a:solidFill>
                  <a:schemeClr val="tx1"/>
                </a:solidFill>
              </a:defRPr>
            </a:lvl1pPr>
            <a:lvl2pPr>
              <a:defRPr sz="1999">
                <a:solidFill>
                  <a:schemeClr val="tx1"/>
                </a:solidFill>
              </a:defRPr>
            </a:lvl2pPr>
            <a:lvl3pPr>
              <a:defRPr sz="1799">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a:xfrm>
            <a:off x="4164515" y="6172202"/>
            <a:ext cx="3859795" cy="365125"/>
          </a:xfrm>
          <a:prstGeom prst="rect">
            <a:avLst/>
          </a:prstGeom>
        </p:spPr>
        <p:txBody>
          <a:bodyPr/>
          <a:lstStyle>
            <a:lvl1pPr>
              <a:defRPr>
                <a:solidFill>
                  <a:schemeClr val="accent5">
                    <a:lumMod val="75000"/>
                  </a:schemeClr>
                </a:solidFill>
              </a:defRPr>
            </a:lvl1pPr>
          </a:lstStyle>
          <a:p>
            <a:endParaRPr lang="en-US" dirty="0"/>
          </a:p>
        </p:txBody>
      </p:sp>
      <p:sp>
        <p:nvSpPr>
          <p:cNvPr id="10" name="Date Placeholder 4"/>
          <p:cNvSpPr>
            <a:spLocks noGrp="1"/>
          </p:cNvSpPr>
          <p:nvPr>
            <p:ph type="dt" sz="half" idx="10"/>
          </p:nvPr>
        </p:nvSpPr>
        <p:spPr>
          <a:xfrm>
            <a:off x="625912" y="6172201"/>
            <a:ext cx="2844059" cy="365125"/>
          </a:xfrm>
        </p:spPr>
        <p:txBody>
          <a:bodyPr/>
          <a:lstStyle>
            <a:lvl1pPr>
              <a:defRPr>
                <a:solidFill>
                  <a:schemeClr val="accent1">
                    <a:lumMod val="75000"/>
                  </a:schemeClr>
                </a:solidFill>
              </a:defRPr>
            </a:lvl1pPr>
          </a:lstStyle>
          <a:p>
            <a:endParaRPr lang="en-US" dirty="0">
              <a:solidFill>
                <a:srgbClr val="31859C"/>
              </a:solidFill>
            </a:endParaRPr>
          </a:p>
          <a:p>
            <a:endParaRPr lang="en-US" dirty="0"/>
          </a:p>
          <a:p>
            <a:r>
              <a:rPr lang="en-US" dirty="0">
                <a:solidFill>
                  <a:schemeClr val="accent5">
                    <a:lumMod val="75000"/>
                  </a:schemeClr>
                </a:solidFill>
              </a:rPr>
              <a:t>Slide  </a:t>
            </a:r>
            <a:fld id="{AF79E243-5A5E-4403-B6C0-58F417AAC1F0}" type="slidenum">
              <a:rPr lang="en-US" smtClean="0">
                <a:solidFill>
                  <a:schemeClr val="accent5">
                    <a:lumMod val="75000"/>
                  </a:schemeClr>
                </a:solidFill>
              </a:rPr>
              <a:pPr/>
              <a:t>‹#›</a:t>
            </a:fld>
            <a:endParaRPr lang="en-US" dirty="0">
              <a:solidFill>
                <a:schemeClr val="accent5">
                  <a:lumMod val="75000"/>
                </a:schemeClr>
              </a:solidFill>
            </a:endParaRPr>
          </a:p>
          <a:p>
            <a:endParaRPr lang="en-US" dirty="0"/>
          </a:p>
        </p:txBody>
      </p:sp>
      <p:sp>
        <p:nvSpPr>
          <p:cNvPr id="9" name="Title Placeholder 1"/>
          <p:cNvSpPr>
            <a:spLocks noGrp="1"/>
          </p:cNvSpPr>
          <p:nvPr>
            <p:ph type="title"/>
          </p:nvPr>
        </p:nvSpPr>
        <p:spPr>
          <a:xfrm>
            <a:off x="609441" y="381000"/>
            <a:ext cx="10462075" cy="838200"/>
          </a:xfrm>
          <a:prstGeom prst="rect">
            <a:avLst/>
          </a:prstGeom>
        </p:spPr>
        <p:txBody>
          <a:bodyPr vert="horz" lIns="0" tIns="0" rIns="0" bIns="0" rtlCol="0" anchor="t">
            <a:noAutofit/>
          </a:bodyPr>
          <a:lstStyle/>
          <a:p>
            <a:r>
              <a:rPr lang="en-US"/>
              <a:t>Click to edit Master title style</a:t>
            </a:r>
            <a:endParaRPr lang="en-US" dirty="0"/>
          </a:p>
        </p:txBody>
      </p:sp>
    </p:spTree>
    <p:extLst>
      <p:ext uri="{BB962C8B-B14F-4D97-AF65-F5344CB8AC3E}">
        <p14:creationId xmlns:p14="http://schemas.microsoft.com/office/powerpoint/2010/main" val="497234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o 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0DE720E-C72B-42F0-AD69-52D60E3C605E}" type="slidenum">
              <a:rPr/>
              <a:t>‹#›</a:t>
            </a:fld>
            <a:endParaRPr/>
          </a:p>
        </p:txBody>
      </p:sp>
      <p:sp>
        <p:nvSpPr>
          <p:cNvPr id="8" name="Footer Placeholder 4"/>
          <p:cNvSpPr>
            <a:spLocks noGrp="1"/>
          </p:cNvSpPr>
          <p:nvPr>
            <p:ph type="ftr" sz="quarter" idx="3"/>
          </p:nvPr>
        </p:nvSpPr>
        <p:spPr>
          <a:xfrm>
            <a:off x="2621481" y="6373992"/>
            <a:ext cx="4572000" cy="219456"/>
          </a:xfrm>
          <a:prstGeom prst="rect">
            <a:avLst/>
          </a:prstGeom>
        </p:spPr>
        <p:txBody>
          <a:bodyPr vert="horz" wrap="none" lIns="0" tIns="0" rIns="0" bIns="0" rtlCol="0" anchor="ctr" anchorCtr="0"/>
          <a:lstStyle>
            <a:lvl1pPr algn="l">
              <a:defRPr sz="700">
                <a:solidFill>
                  <a:schemeClr val="bg2">
                    <a:lumMod val="75000"/>
                  </a:schemeClr>
                </a:solidFill>
              </a:defRPr>
            </a:lvl1pPr>
          </a:lstStyle>
          <a:p>
            <a:r>
              <a:rPr lang="en-US" dirty="0"/>
              <a:t>© 2019 Proofpoint. All rights reserved</a:t>
            </a:r>
          </a:p>
        </p:txBody>
      </p:sp>
    </p:spTree>
    <p:extLst>
      <p:ext uri="{BB962C8B-B14F-4D97-AF65-F5344CB8AC3E}">
        <p14:creationId xmlns:p14="http://schemas.microsoft.com/office/powerpoint/2010/main" val="1492921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441" y="1"/>
            <a:ext cx="10969943" cy="1227115"/>
          </a:xfrm>
        </p:spPr>
        <p:txBody>
          <a:bodyPr/>
          <a:lstStyle/>
          <a:p>
            <a:r>
              <a:rPr lang="en-US"/>
              <a:t>Click to edit Master title style</a:t>
            </a:r>
            <a:endParaRPr/>
          </a:p>
        </p:txBody>
      </p:sp>
      <p:sp>
        <p:nvSpPr>
          <p:cNvPr id="5" name="Slide Number Placeholder 4"/>
          <p:cNvSpPr>
            <a:spLocks noGrp="1"/>
          </p:cNvSpPr>
          <p:nvPr>
            <p:ph type="sldNum" sz="quarter" idx="12"/>
          </p:nvPr>
        </p:nvSpPr>
        <p:spPr/>
        <p:txBody>
          <a:bodyPr/>
          <a:lstStyle/>
          <a:p>
            <a:fld id="{00DE720E-C72B-42F0-AD69-52D60E3C605E}" type="slidenum">
              <a:rPr/>
              <a:t>‹#›</a:t>
            </a:fld>
            <a:endParaRPr/>
          </a:p>
        </p:txBody>
      </p:sp>
      <p:sp>
        <p:nvSpPr>
          <p:cNvPr id="8" name="Footer Placeholder 4"/>
          <p:cNvSpPr>
            <a:spLocks noGrp="1"/>
          </p:cNvSpPr>
          <p:nvPr>
            <p:ph type="ftr" sz="quarter" idx="3"/>
          </p:nvPr>
        </p:nvSpPr>
        <p:spPr>
          <a:xfrm>
            <a:off x="2621481" y="6373992"/>
            <a:ext cx="4572000" cy="219456"/>
          </a:xfrm>
          <a:prstGeom prst="rect">
            <a:avLst/>
          </a:prstGeom>
        </p:spPr>
        <p:txBody>
          <a:bodyPr vert="horz" wrap="none" lIns="0" tIns="0" rIns="0" bIns="0" rtlCol="0" anchor="ctr" anchorCtr="0"/>
          <a:lstStyle>
            <a:lvl1pPr algn="l">
              <a:defRPr sz="700">
                <a:solidFill>
                  <a:schemeClr val="bg2">
                    <a:lumMod val="75000"/>
                  </a:schemeClr>
                </a:solidFill>
              </a:defRPr>
            </a:lvl1pPr>
          </a:lstStyle>
          <a:p>
            <a:r>
              <a:rPr lang="en-US" dirty="0"/>
              <a:t>© 2019 Proofpoint. All rights reserved</a:t>
            </a:r>
          </a:p>
        </p:txBody>
      </p:sp>
    </p:spTree>
    <p:extLst>
      <p:ext uri="{BB962C8B-B14F-4D97-AF65-F5344CB8AC3E}">
        <p14:creationId xmlns:p14="http://schemas.microsoft.com/office/powerpoint/2010/main" val="2737992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1" y="0"/>
            <a:ext cx="10969943" cy="1219200"/>
          </a:xfrm>
        </p:spPr>
        <p:txBody>
          <a:bodyPr/>
          <a:lstStyle/>
          <a:p>
            <a:r>
              <a:rPr lang="en-US" dirty="0"/>
              <a:t>Click to edit Master title style</a:t>
            </a:r>
            <a:endParaRPr dirty="0"/>
          </a:p>
        </p:txBody>
      </p:sp>
      <p:sp>
        <p:nvSpPr>
          <p:cNvPr id="3" name="Content Placeholder 2"/>
          <p:cNvSpPr>
            <a:spLocks noGrp="1"/>
          </p:cNvSpPr>
          <p:nvPr>
            <p:ph idx="1"/>
          </p:nvPr>
        </p:nvSpPr>
        <p:spPr/>
        <p:txBody>
          <a:bodyPr>
            <a:normAutofit/>
          </a:bodyPr>
          <a:lstStyle>
            <a:lvl1pPr marL="228600" indent="-228600">
              <a:defRPr sz="2400"/>
            </a:lvl1pPr>
            <a:lvl2pPr marL="457200" indent="-182563">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6" name="Slide Number Placeholder 5"/>
          <p:cNvSpPr>
            <a:spLocks noGrp="1"/>
          </p:cNvSpPr>
          <p:nvPr>
            <p:ph type="sldNum" sz="quarter" idx="12"/>
          </p:nvPr>
        </p:nvSpPr>
        <p:spPr/>
        <p:txBody>
          <a:bodyPr/>
          <a:lstStyle/>
          <a:p>
            <a:fld id="{00DE720E-C72B-42F0-AD69-52D60E3C605E}" type="slidenum">
              <a:rPr/>
              <a:t>‹#›</a:t>
            </a:fld>
            <a:endParaRPr/>
          </a:p>
        </p:txBody>
      </p:sp>
      <p:sp>
        <p:nvSpPr>
          <p:cNvPr id="8" name="Footer Placeholder 4"/>
          <p:cNvSpPr>
            <a:spLocks noGrp="1"/>
          </p:cNvSpPr>
          <p:nvPr>
            <p:ph type="ftr" sz="quarter" idx="3"/>
          </p:nvPr>
        </p:nvSpPr>
        <p:spPr>
          <a:xfrm>
            <a:off x="2679847" y="6405412"/>
            <a:ext cx="4572000" cy="219456"/>
          </a:xfrm>
          <a:prstGeom prst="rect">
            <a:avLst/>
          </a:prstGeom>
        </p:spPr>
        <p:txBody>
          <a:bodyPr vert="horz" wrap="none" lIns="0" tIns="0" rIns="0" bIns="0" rtlCol="0" anchor="ctr" anchorCtr="0"/>
          <a:lstStyle>
            <a:lvl1pPr algn="l">
              <a:defRPr sz="700">
                <a:solidFill>
                  <a:schemeClr val="bg2">
                    <a:lumMod val="75000"/>
                  </a:schemeClr>
                </a:solidFill>
              </a:defRPr>
            </a:lvl1pPr>
          </a:lstStyle>
          <a:p>
            <a:r>
              <a:rPr lang="en-US" dirty="0"/>
              <a:t>© 2019 Proofpoint. All rights reserved</a:t>
            </a:r>
          </a:p>
        </p:txBody>
      </p:sp>
    </p:spTree>
    <p:extLst>
      <p:ext uri="{BB962C8B-B14F-4D97-AF65-F5344CB8AC3E}">
        <p14:creationId xmlns:p14="http://schemas.microsoft.com/office/powerpoint/2010/main" val="73584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440" y="1351775"/>
            <a:ext cx="10969936" cy="458321"/>
          </a:xfrm>
          <a:prstGeom prst="rect">
            <a:avLst/>
          </a:prstGeom>
        </p:spPr>
        <p:txBody>
          <a:bodyPr anchor="ctr">
            <a:normAutofit/>
          </a:bodyPr>
          <a:lstStyle>
            <a:lvl1pPr marL="0" indent="0">
              <a:buNone/>
              <a:defRPr sz="2000" b="1">
                <a:solidFill>
                  <a:schemeClr val="accent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4" name="Content Placeholder 3"/>
          <p:cNvSpPr>
            <a:spLocks noGrp="1"/>
          </p:cNvSpPr>
          <p:nvPr>
            <p:ph sz="half" idx="2" hasCustomPrompt="1"/>
          </p:nvPr>
        </p:nvSpPr>
        <p:spPr>
          <a:xfrm>
            <a:off x="609439" y="1822458"/>
            <a:ext cx="10969935" cy="3951288"/>
          </a:xfrm>
          <a:prstGeom prst="rect">
            <a:avLst/>
          </a:prstGeom>
        </p:spPr>
        <p:txBody>
          <a:bodyPr>
            <a:noAutofit/>
          </a:bodyPr>
          <a:lstStyle>
            <a:lvl1pPr>
              <a:defRPr sz="2000"/>
            </a:lvl1pPr>
            <a:lvl2pPr marL="594621" indent="-239119">
              <a:defRPr sz="1800"/>
            </a:lvl2pPr>
            <a:lvl3pPr marL="835854" indent="-241234">
              <a:defRPr sz="1600"/>
            </a:lvl3pPr>
            <a:lvl4pPr marL="1077088" indent="-241234">
              <a:defRPr sz="1866"/>
            </a:lvl4pPr>
            <a:lvl5pPr>
              <a:defRPr sz="1866"/>
            </a:lvl5pPr>
            <a:lvl6pPr>
              <a:defRPr sz="2133"/>
            </a:lvl6pPr>
            <a:lvl7pPr>
              <a:defRPr sz="2133"/>
            </a:lvl7pPr>
            <a:lvl8pPr>
              <a:defRPr sz="2133"/>
            </a:lvl8pPr>
            <a:lvl9pPr>
              <a:defRPr sz="2133"/>
            </a:lvl9pPr>
          </a:lstStyle>
          <a:p>
            <a:pPr lvl="0"/>
            <a:r>
              <a:rPr lang="en-US" dirty="0"/>
              <a:t>First Level Body Text, Arial Regular, 20pt</a:t>
            </a:r>
          </a:p>
          <a:p>
            <a:pPr lvl="1"/>
            <a:r>
              <a:rPr lang="en-US" dirty="0"/>
              <a:t>Second Level Bullet, Arial Regular, 18pt.</a:t>
            </a:r>
          </a:p>
          <a:p>
            <a:pPr lvl="2"/>
            <a:r>
              <a:rPr lang="en-US" dirty="0"/>
              <a:t>Third Level Bullet, Arial Regular, 16pt.</a:t>
            </a:r>
          </a:p>
          <a:p>
            <a:pPr lvl="2"/>
            <a:r>
              <a:rPr lang="en-US" dirty="0"/>
              <a:t>Third Level Bullet, Arial Regular, 16pt.</a:t>
            </a:r>
          </a:p>
          <a:p>
            <a:pPr lvl="0"/>
            <a:r>
              <a:rPr lang="en-US" dirty="0"/>
              <a:t>First Level Body Text, Arial Regular, 20pt</a:t>
            </a:r>
          </a:p>
          <a:p>
            <a:pPr lvl="1"/>
            <a:r>
              <a:rPr lang="en-US" dirty="0"/>
              <a:t>Second Level Bullet, Arial Regular, 18pt.</a:t>
            </a:r>
          </a:p>
          <a:p>
            <a:pPr lvl="2"/>
            <a:r>
              <a:rPr lang="en-US" dirty="0"/>
              <a:t>Third Level Bullet, Arial Regular, 16pt.</a:t>
            </a:r>
          </a:p>
          <a:p>
            <a:pPr lvl="2"/>
            <a:r>
              <a:rPr lang="en-US" dirty="0"/>
              <a:t>Third Level Bullet, Arial Regular, 16pt.</a:t>
            </a:r>
          </a:p>
          <a:p>
            <a:pPr lvl="2"/>
            <a:endParaRPr lang="en-US" dirty="0"/>
          </a:p>
        </p:txBody>
      </p:sp>
      <p:sp>
        <p:nvSpPr>
          <p:cNvPr id="7" name="Title 1">
            <a:extLst>
              <a:ext uri="{FF2B5EF4-FFF2-40B4-BE49-F238E27FC236}">
                <a16:creationId xmlns:a16="http://schemas.microsoft.com/office/drawing/2014/main" id="{F26CE9E3-E58E-4A8B-B45E-3B5A75C5AE5E}"/>
              </a:ext>
            </a:extLst>
          </p:cNvPr>
          <p:cNvSpPr>
            <a:spLocks noGrp="1"/>
          </p:cNvSpPr>
          <p:nvPr>
            <p:ph type="title" hasCustomPrompt="1"/>
          </p:nvPr>
        </p:nvSpPr>
        <p:spPr>
          <a:xfrm>
            <a:off x="609447" y="0"/>
            <a:ext cx="10969936" cy="1216152"/>
          </a:xfrm>
        </p:spPr>
        <p:txBody>
          <a:bodyPr/>
          <a:lstStyle>
            <a:lvl1pPr>
              <a:defRPr/>
            </a:lvl1pPr>
          </a:lstStyle>
          <a:p>
            <a:r>
              <a:rPr lang="en-US" dirty="0"/>
              <a:t>Two column slide</a:t>
            </a:r>
          </a:p>
        </p:txBody>
      </p:sp>
      <p:sp>
        <p:nvSpPr>
          <p:cNvPr id="9" name="Footer Placeholder 4">
            <a:extLst>
              <a:ext uri="{FF2B5EF4-FFF2-40B4-BE49-F238E27FC236}">
                <a16:creationId xmlns:a16="http://schemas.microsoft.com/office/drawing/2014/main" id="{8003ADA2-2FE7-441F-AD49-0B023755BE92}"/>
              </a:ext>
            </a:extLst>
          </p:cNvPr>
          <p:cNvSpPr>
            <a:spLocks noGrp="1"/>
          </p:cNvSpPr>
          <p:nvPr>
            <p:ph type="ftr" sz="quarter" idx="10"/>
          </p:nvPr>
        </p:nvSpPr>
        <p:spPr>
          <a:xfrm>
            <a:off x="2621481" y="6373992"/>
            <a:ext cx="4572000" cy="219456"/>
          </a:xfrm>
          <a:prstGeom prst="rect">
            <a:avLst/>
          </a:prstGeom>
        </p:spPr>
        <p:txBody>
          <a:bodyPr vert="horz" wrap="none" lIns="0" tIns="0" rIns="0" bIns="0" rtlCol="0" anchor="ctr" anchorCtr="0"/>
          <a:lstStyle>
            <a:lvl1pPr algn="l">
              <a:defRPr sz="700">
                <a:solidFill>
                  <a:schemeClr val="bg2">
                    <a:lumMod val="75000"/>
                  </a:schemeClr>
                </a:solidFill>
              </a:defRPr>
            </a:lvl1pPr>
          </a:lstStyle>
          <a:p>
            <a:r>
              <a:rPr lang="en-US" dirty="0"/>
              <a:t>© 2019 Proofpoint. All rights reserved</a:t>
            </a:r>
          </a:p>
        </p:txBody>
      </p:sp>
      <p:sp>
        <p:nvSpPr>
          <p:cNvPr id="8" name="Slide Number Placeholder 4">
            <a:extLst>
              <a:ext uri="{FF2B5EF4-FFF2-40B4-BE49-F238E27FC236}">
                <a16:creationId xmlns:a16="http://schemas.microsoft.com/office/drawing/2014/main" id="{8AFA78AD-1D94-481F-A292-613E75AC8A72}"/>
              </a:ext>
            </a:extLst>
          </p:cNvPr>
          <p:cNvSpPr>
            <a:spLocks noGrp="1"/>
          </p:cNvSpPr>
          <p:nvPr>
            <p:ph type="sldNum" sz="quarter" idx="12"/>
          </p:nvPr>
        </p:nvSpPr>
        <p:spPr>
          <a:xfrm>
            <a:off x="11274663" y="6405412"/>
            <a:ext cx="304721" cy="219456"/>
          </a:xfrm>
        </p:spPr>
        <p:txBody>
          <a:bodyPr/>
          <a:lstStyle/>
          <a:p>
            <a:fld id="{00DE720E-C72B-42F0-AD69-52D60E3C605E}" type="slidenum">
              <a:rPr/>
              <a:t>‹#›</a:t>
            </a:fld>
            <a:endParaRPr/>
          </a:p>
        </p:txBody>
      </p:sp>
    </p:spTree>
    <p:extLst>
      <p:ext uri="{BB962C8B-B14F-4D97-AF65-F5344CB8AC3E}">
        <p14:creationId xmlns:p14="http://schemas.microsoft.com/office/powerpoint/2010/main" val="799176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Subtitle &amp; 2 Columns">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440" y="1351775"/>
            <a:ext cx="10969936" cy="458321"/>
          </a:xfrm>
          <a:prstGeom prst="rect">
            <a:avLst/>
          </a:prstGeom>
        </p:spPr>
        <p:txBody>
          <a:bodyPr anchor="ctr">
            <a:normAutofit/>
          </a:bodyPr>
          <a:lstStyle>
            <a:lvl1pPr marL="0" indent="0">
              <a:buNone/>
              <a:defRPr sz="2000" b="1">
                <a:solidFill>
                  <a:schemeClr val="accent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4" name="Content Placeholder 3"/>
          <p:cNvSpPr>
            <a:spLocks noGrp="1"/>
          </p:cNvSpPr>
          <p:nvPr>
            <p:ph sz="half" idx="2" hasCustomPrompt="1"/>
          </p:nvPr>
        </p:nvSpPr>
        <p:spPr>
          <a:xfrm>
            <a:off x="609440" y="1822458"/>
            <a:ext cx="5411686" cy="3951288"/>
          </a:xfrm>
          <a:prstGeom prst="rect">
            <a:avLst/>
          </a:prstGeom>
        </p:spPr>
        <p:txBody>
          <a:bodyPr>
            <a:noAutofit/>
          </a:bodyPr>
          <a:lstStyle>
            <a:lvl1pPr>
              <a:defRPr sz="2000"/>
            </a:lvl1pPr>
            <a:lvl2pPr marL="594621" indent="-239119">
              <a:defRPr sz="1800"/>
            </a:lvl2pPr>
            <a:lvl3pPr marL="835854" indent="-241234">
              <a:defRPr sz="1600"/>
            </a:lvl3pPr>
            <a:lvl4pPr marL="1077088" indent="-241234">
              <a:defRPr sz="1866"/>
            </a:lvl4pPr>
            <a:lvl5pPr>
              <a:defRPr sz="1866"/>
            </a:lvl5pPr>
            <a:lvl6pPr>
              <a:defRPr sz="2133"/>
            </a:lvl6pPr>
            <a:lvl7pPr>
              <a:defRPr sz="2133"/>
            </a:lvl7pPr>
            <a:lvl8pPr>
              <a:defRPr sz="2133"/>
            </a:lvl8pPr>
            <a:lvl9pPr>
              <a:defRPr sz="2133"/>
            </a:lvl9pPr>
          </a:lstStyle>
          <a:p>
            <a:pPr lvl="0"/>
            <a:r>
              <a:rPr lang="en-US" dirty="0"/>
              <a:t>First Level Body Text, Arial Regular, 20pt</a:t>
            </a:r>
          </a:p>
          <a:p>
            <a:pPr lvl="1"/>
            <a:r>
              <a:rPr lang="en-US" dirty="0"/>
              <a:t>Second Level Bullet, Arial Regular, 18pt.</a:t>
            </a:r>
          </a:p>
          <a:p>
            <a:pPr lvl="2"/>
            <a:r>
              <a:rPr lang="en-US" dirty="0"/>
              <a:t>Third Level Bullet, Arial Regular, 16pt.</a:t>
            </a:r>
          </a:p>
          <a:p>
            <a:pPr lvl="2"/>
            <a:r>
              <a:rPr lang="en-US" dirty="0"/>
              <a:t>Third Level Bullet, Arial Regular, 16pt.</a:t>
            </a:r>
          </a:p>
          <a:p>
            <a:pPr lvl="0"/>
            <a:r>
              <a:rPr lang="en-US" dirty="0"/>
              <a:t>First Level Body Text, Arial Regular, 20pt</a:t>
            </a:r>
          </a:p>
          <a:p>
            <a:pPr lvl="1"/>
            <a:r>
              <a:rPr lang="en-US" dirty="0"/>
              <a:t>Second Level Bullet, Arial Regular, 18pt.</a:t>
            </a:r>
          </a:p>
          <a:p>
            <a:pPr lvl="2"/>
            <a:r>
              <a:rPr lang="en-US" dirty="0"/>
              <a:t>Third Level Bullet, Arial Regular, 16pt.</a:t>
            </a:r>
          </a:p>
          <a:p>
            <a:pPr lvl="2"/>
            <a:r>
              <a:rPr lang="en-US" dirty="0"/>
              <a:t>Third Level Bullet, Arial Regular, 16pt.</a:t>
            </a:r>
          </a:p>
          <a:p>
            <a:pPr lvl="2"/>
            <a:endParaRPr lang="en-US" dirty="0"/>
          </a:p>
        </p:txBody>
      </p:sp>
      <p:sp>
        <p:nvSpPr>
          <p:cNvPr id="6" name="Content Placeholder 5"/>
          <p:cNvSpPr>
            <a:spLocks noGrp="1"/>
          </p:cNvSpPr>
          <p:nvPr>
            <p:ph sz="quarter" idx="4" hasCustomPrompt="1"/>
          </p:nvPr>
        </p:nvSpPr>
        <p:spPr>
          <a:xfrm>
            <a:off x="6165571" y="1822458"/>
            <a:ext cx="5413812" cy="3951288"/>
          </a:xfrm>
          <a:prstGeom prst="rect">
            <a:avLst/>
          </a:prstGeom>
        </p:spPr>
        <p:txBody>
          <a:bodyPr>
            <a:noAutofit/>
          </a:bodyPr>
          <a:lstStyle>
            <a:lvl1pPr>
              <a:defRPr sz="2000"/>
            </a:lvl1pPr>
            <a:lvl2pPr marL="594621" indent="-239119">
              <a:defRPr sz="1800"/>
            </a:lvl2pPr>
            <a:lvl3pPr marL="835854" indent="-241234">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First Level Body Text, Arial Regular, 20pt</a:t>
            </a:r>
          </a:p>
          <a:p>
            <a:pPr lvl="1"/>
            <a:r>
              <a:rPr lang="en-US" dirty="0"/>
              <a:t>Second Level Bullet, Arial Regular, 18pt.</a:t>
            </a:r>
          </a:p>
          <a:p>
            <a:pPr lvl="2"/>
            <a:r>
              <a:rPr lang="en-US" dirty="0"/>
              <a:t>Third Level Bullet, Arial Regular, 16pt.</a:t>
            </a:r>
          </a:p>
          <a:p>
            <a:pPr lvl="2"/>
            <a:r>
              <a:rPr lang="en-US" dirty="0"/>
              <a:t>Third Level Bullet, Arial Regular, 16pt.</a:t>
            </a:r>
          </a:p>
          <a:p>
            <a:pPr lvl="0"/>
            <a:r>
              <a:rPr lang="en-US" dirty="0"/>
              <a:t>First Level Body Text, Arial Regular, 20pt</a:t>
            </a:r>
          </a:p>
          <a:p>
            <a:pPr lvl="1"/>
            <a:r>
              <a:rPr lang="en-US" dirty="0"/>
              <a:t>Second Level Bullet, Arial Regular, 18pt.</a:t>
            </a:r>
          </a:p>
          <a:p>
            <a:pPr lvl="2"/>
            <a:r>
              <a:rPr lang="en-US" dirty="0"/>
              <a:t>Third Level Bullet, Arial Regular, 16pt.</a:t>
            </a:r>
          </a:p>
          <a:p>
            <a:pPr lvl="2"/>
            <a:r>
              <a:rPr lang="en-US" dirty="0"/>
              <a:t>Third Level Bullet, Arial Regular, 16pt.</a:t>
            </a:r>
          </a:p>
          <a:p>
            <a:pPr lvl="2"/>
            <a:endParaRPr lang="en-US" dirty="0"/>
          </a:p>
        </p:txBody>
      </p:sp>
      <p:sp>
        <p:nvSpPr>
          <p:cNvPr id="7" name="Title 1">
            <a:extLst>
              <a:ext uri="{FF2B5EF4-FFF2-40B4-BE49-F238E27FC236}">
                <a16:creationId xmlns:a16="http://schemas.microsoft.com/office/drawing/2014/main" id="{F26CE9E3-E58E-4A8B-B45E-3B5A75C5AE5E}"/>
              </a:ext>
            </a:extLst>
          </p:cNvPr>
          <p:cNvSpPr>
            <a:spLocks noGrp="1"/>
          </p:cNvSpPr>
          <p:nvPr>
            <p:ph type="title" hasCustomPrompt="1"/>
          </p:nvPr>
        </p:nvSpPr>
        <p:spPr>
          <a:xfrm>
            <a:off x="609447" y="0"/>
            <a:ext cx="10969936" cy="1216152"/>
          </a:xfrm>
        </p:spPr>
        <p:txBody>
          <a:bodyPr/>
          <a:lstStyle>
            <a:lvl1pPr>
              <a:defRPr/>
            </a:lvl1pPr>
          </a:lstStyle>
          <a:p>
            <a:r>
              <a:rPr lang="en-US" dirty="0"/>
              <a:t>Two column slide</a:t>
            </a:r>
          </a:p>
        </p:txBody>
      </p:sp>
      <p:sp>
        <p:nvSpPr>
          <p:cNvPr id="9" name="Footer Placeholder 4">
            <a:extLst>
              <a:ext uri="{FF2B5EF4-FFF2-40B4-BE49-F238E27FC236}">
                <a16:creationId xmlns:a16="http://schemas.microsoft.com/office/drawing/2014/main" id="{8003ADA2-2FE7-441F-AD49-0B023755BE92}"/>
              </a:ext>
            </a:extLst>
          </p:cNvPr>
          <p:cNvSpPr>
            <a:spLocks noGrp="1"/>
          </p:cNvSpPr>
          <p:nvPr>
            <p:ph type="ftr" sz="quarter" idx="10"/>
          </p:nvPr>
        </p:nvSpPr>
        <p:spPr>
          <a:xfrm>
            <a:off x="2621481" y="6373992"/>
            <a:ext cx="4572000" cy="219456"/>
          </a:xfrm>
          <a:prstGeom prst="rect">
            <a:avLst/>
          </a:prstGeom>
        </p:spPr>
        <p:txBody>
          <a:bodyPr vert="horz" wrap="none" lIns="0" tIns="0" rIns="0" bIns="0" rtlCol="0" anchor="ctr" anchorCtr="0"/>
          <a:lstStyle>
            <a:lvl1pPr algn="l">
              <a:defRPr sz="700">
                <a:solidFill>
                  <a:schemeClr val="bg2">
                    <a:lumMod val="75000"/>
                  </a:schemeClr>
                </a:solidFill>
              </a:defRPr>
            </a:lvl1pPr>
          </a:lstStyle>
          <a:p>
            <a:r>
              <a:rPr lang="en-US" dirty="0"/>
              <a:t>© 2019 Proofpoint. All rights reserved</a:t>
            </a:r>
          </a:p>
        </p:txBody>
      </p:sp>
      <p:sp>
        <p:nvSpPr>
          <p:cNvPr id="10" name="Slide Number Placeholder 4">
            <a:extLst>
              <a:ext uri="{FF2B5EF4-FFF2-40B4-BE49-F238E27FC236}">
                <a16:creationId xmlns:a16="http://schemas.microsoft.com/office/drawing/2014/main" id="{7A9723BA-3951-4078-858F-1043E7D6DB4A}"/>
              </a:ext>
            </a:extLst>
          </p:cNvPr>
          <p:cNvSpPr>
            <a:spLocks noGrp="1"/>
          </p:cNvSpPr>
          <p:nvPr>
            <p:ph type="sldNum" sz="quarter" idx="12"/>
          </p:nvPr>
        </p:nvSpPr>
        <p:spPr>
          <a:xfrm>
            <a:off x="11274663" y="6405412"/>
            <a:ext cx="304721" cy="219456"/>
          </a:xfrm>
        </p:spPr>
        <p:txBody>
          <a:bodyPr/>
          <a:lstStyle/>
          <a:p>
            <a:fld id="{00DE720E-C72B-42F0-AD69-52D60E3C605E}" type="slidenum">
              <a:rPr/>
              <a:t>‹#›</a:t>
            </a:fld>
            <a:endParaRPr/>
          </a:p>
        </p:txBody>
      </p:sp>
    </p:spTree>
    <p:extLst>
      <p:ext uri="{BB962C8B-B14F-4D97-AF65-F5344CB8AC3E}">
        <p14:creationId xmlns:p14="http://schemas.microsoft.com/office/powerpoint/2010/main" val="3370315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Subtitles with columns">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440" y="1351775"/>
            <a:ext cx="5411686" cy="458321"/>
          </a:xfrm>
          <a:prstGeom prst="rect">
            <a:avLst/>
          </a:prstGeom>
        </p:spPr>
        <p:txBody>
          <a:bodyPr anchor="ctr">
            <a:normAutofit/>
          </a:bodyPr>
          <a:lstStyle>
            <a:lvl1pPr marL="0" indent="0">
              <a:buNone/>
              <a:defRPr sz="2000" b="1">
                <a:solidFill>
                  <a:schemeClr val="accent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4" name="Content Placeholder 3"/>
          <p:cNvSpPr>
            <a:spLocks noGrp="1"/>
          </p:cNvSpPr>
          <p:nvPr>
            <p:ph sz="half" idx="2" hasCustomPrompt="1"/>
          </p:nvPr>
        </p:nvSpPr>
        <p:spPr>
          <a:xfrm>
            <a:off x="609440" y="1822458"/>
            <a:ext cx="5411686" cy="3951288"/>
          </a:xfrm>
          <a:prstGeom prst="rect">
            <a:avLst/>
          </a:prstGeom>
        </p:spPr>
        <p:txBody>
          <a:bodyPr>
            <a:noAutofit/>
          </a:bodyPr>
          <a:lstStyle>
            <a:lvl1pPr>
              <a:defRPr sz="2000"/>
            </a:lvl1pPr>
            <a:lvl2pPr marL="594621" indent="-239119">
              <a:defRPr sz="1800"/>
            </a:lvl2pPr>
            <a:lvl3pPr marL="835854" indent="-241234">
              <a:defRPr sz="1600"/>
            </a:lvl3pPr>
            <a:lvl4pPr marL="1077088" indent="-241234">
              <a:defRPr sz="1866"/>
            </a:lvl4pPr>
            <a:lvl5pPr>
              <a:defRPr sz="1866"/>
            </a:lvl5pPr>
            <a:lvl6pPr>
              <a:defRPr sz="2133"/>
            </a:lvl6pPr>
            <a:lvl7pPr>
              <a:defRPr sz="2133"/>
            </a:lvl7pPr>
            <a:lvl8pPr>
              <a:defRPr sz="2133"/>
            </a:lvl8pPr>
            <a:lvl9pPr>
              <a:defRPr sz="2133"/>
            </a:lvl9pPr>
          </a:lstStyle>
          <a:p>
            <a:pPr lvl="0"/>
            <a:r>
              <a:rPr lang="en-US" dirty="0"/>
              <a:t>First Level Body Text, Arial Regular, 20pt</a:t>
            </a:r>
          </a:p>
          <a:p>
            <a:pPr lvl="1"/>
            <a:r>
              <a:rPr lang="en-US" dirty="0"/>
              <a:t>Second Level Bullet, Arial Regular, 18pt.</a:t>
            </a:r>
          </a:p>
          <a:p>
            <a:pPr lvl="2"/>
            <a:r>
              <a:rPr lang="en-US" dirty="0"/>
              <a:t>Third Level Bullet, Arial Regular, 16pt.</a:t>
            </a:r>
          </a:p>
          <a:p>
            <a:pPr lvl="2"/>
            <a:r>
              <a:rPr lang="en-US" dirty="0"/>
              <a:t>Third Level Bullet, Arial Regular, 16pt.</a:t>
            </a:r>
          </a:p>
          <a:p>
            <a:pPr lvl="0"/>
            <a:r>
              <a:rPr lang="en-US" dirty="0"/>
              <a:t>First Level Body Text, Arial Regular, 20pt</a:t>
            </a:r>
          </a:p>
          <a:p>
            <a:pPr lvl="1"/>
            <a:r>
              <a:rPr lang="en-US" dirty="0"/>
              <a:t>Second Level Bullet, Arial Regular, 18pt.</a:t>
            </a:r>
          </a:p>
          <a:p>
            <a:pPr lvl="2"/>
            <a:r>
              <a:rPr lang="en-US" dirty="0"/>
              <a:t>Third Level Bullet, Arial Regular, 16pt.</a:t>
            </a:r>
          </a:p>
          <a:p>
            <a:pPr lvl="2"/>
            <a:r>
              <a:rPr lang="en-US" dirty="0"/>
              <a:t>Third Level Bullet, Arial Regular, 16pt.</a:t>
            </a:r>
          </a:p>
          <a:p>
            <a:pPr lvl="2"/>
            <a:endParaRPr lang="en-US" dirty="0"/>
          </a:p>
        </p:txBody>
      </p:sp>
      <p:sp>
        <p:nvSpPr>
          <p:cNvPr id="5" name="Text Placeholder 4"/>
          <p:cNvSpPr>
            <a:spLocks noGrp="1"/>
          </p:cNvSpPr>
          <p:nvPr>
            <p:ph type="body" sz="quarter" idx="3" hasCustomPrompt="1"/>
          </p:nvPr>
        </p:nvSpPr>
        <p:spPr>
          <a:xfrm>
            <a:off x="6165571" y="1351772"/>
            <a:ext cx="5413812" cy="467220"/>
          </a:xfrm>
          <a:prstGeom prst="rect">
            <a:avLst/>
          </a:prstGeom>
        </p:spPr>
        <p:txBody>
          <a:bodyPr anchor="ctr">
            <a:normAutofit/>
          </a:bodyPr>
          <a:lstStyle>
            <a:lvl1pPr marL="0" indent="0">
              <a:buNone/>
              <a:defRPr sz="2000" b="1">
                <a:solidFill>
                  <a:schemeClr val="accent1"/>
                </a:solidFill>
              </a:defRPr>
            </a:lvl1pPr>
            <a:lvl2pPr marL="609433" indent="0">
              <a:buNone/>
              <a:defRPr sz="2666" b="1"/>
            </a:lvl2pPr>
            <a:lvl3pPr marL="1218866" indent="0">
              <a:buNone/>
              <a:defRPr sz="2399" b="1"/>
            </a:lvl3pPr>
            <a:lvl4pPr marL="1828297" indent="0">
              <a:buNone/>
              <a:defRPr sz="2133" b="1"/>
            </a:lvl4pPr>
            <a:lvl5pPr marL="2437729" indent="0">
              <a:buNone/>
              <a:defRPr sz="2133" b="1"/>
            </a:lvl5pPr>
            <a:lvl6pPr marL="3047162" indent="0">
              <a:buNone/>
              <a:defRPr sz="2133" b="1"/>
            </a:lvl6pPr>
            <a:lvl7pPr marL="3656595" indent="0">
              <a:buNone/>
              <a:defRPr sz="2133" b="1"/>
            </a:lvl7pPr>
            <a:lvl8pPr marL="4266027" indent="0">
              <a:buNone/>
              <a:defRPr sz="2133" b="1"/>
            </a:lvl8pPr>
            <a:lvl9pPr marL="4875459" indent="0">
              <a:buNone/>
              <a:defRPr sz="2133" b="1"/>
            </a:lvl9pPr>
          </a:lstStyle>
          <a:p>
            <a:pPr lvl="0"/>
            <a:r>
              <a:rPr lang="en-US" dirty="0"/>
              <a:t>Click to edit text</a:t>
            </a:r>
          </a:p>
        </p:txBody>
      </p:sp>
      <p:sp>
        <p:nvSpPr>
          <p:cNvPr id="6" name="Content Placeholder 5"/>
          <p:cNvSpPr>
            <a:spLocks noGrp="1"/>
          </p:cNvSpPr>
          <p:nvPr>
            <p:ph sz="quarter" idx="4" hasCustomPrompt="1"/>
          </p:nvPr>
        </p:nvSpPr>
        <p:spPr>
          <a:xfrm>
            <a:off x="6165571" y="1822458"/>
            <a:ext cx="5413812" cy="3951288"/>
          </a:xfrm>
          <a:prstGeom prst="rect">
            <a:avLst/>
          </a:prstGeom>
        </p:spPr>
        <p:txBody>
          <a:bodyPr>
            <a:noAutofit/>
          </a:bodyPr>
          <a:lstStyle>
            <a:lvl1pPr>
              <a:defRPr sz="2000"/>
            </a:lvl1pPr>
            <a:lvl2pPr marL="594621" indent="-239119">
              <a:defRPr sz="1800"/>
            </a:lvl2pPr>
            <a:lvl3pPr marL="835854" indent="-241234">
              <a:defRPr sz="1600"/>
            </a:lvl3pPr>
            <a:lvl4pPr marL="1077088" indent="-241234">
              <a:defRPr sz="1866"/>
            </a:lvl4pPr>
            <a:lvl5pPr>
              <a:defRPr sz="2133"/>
            </a:lvl5pPr>
            <a:lvl6pPr>
              <a:defRPr sz="2133"/>
            </a:lvl6pPr>
            <a:lvl7pPr>
              <a:defRPr sz="2133"/>
            </a:lvl7pPr>
            <a:lvl8pPr>
              <a:defRPr sz="2133"/>
            </a:lvl8pPr>
            <a:lvl9pPr>
              <a:defRPr sz="2133"/>
            </a:lvl9pPr>
          </a:lstStyle>
          <a:p>
            <a:pPr lvl="0"/>
            <a:r>
              <a:rPr lang="en-US" dirty="0"/>
              <a:t>First Level Body Text, Arial Regular, 20pt</a:t>
            </a:r>
          </a:p>
          <a:p>
            <a:pPr lvl="1"/>
            <a:r>
              <a:rPr lang="en-US" dirty="0"/>
              <a:t>Second Level Bullet, Arial Regular, 18pt.</a:t>
            </a:r>
          </a:p>
          <a:p>
            <a:pPr lvl="2"/>
            <a:r>
              <a:rPr lang="en-US" dirty="0"/>
              <a:t>Third Level Bullet, Arial Regular, 16pt.</a:t>
            </a:r>
          </a:p>
          <a:p>
            <a:pPr lvl="2"/>
            <a:r>
              <a:rPr lang="en-US" dirty="0"/>
              <a:t>Third Level Bullet, Arial Regular, 16pt.</a:t>
            </a:r>
          </a:p>
          <a:p>
            <a:pPr lvl="0"/>
            <a:r>
              <a:rPr lang="en-US" dirty="0"/>
              <a:t>First Level Body Text, Arial Regular, 20pt</a:t>
            </a:r>
          </a:p>
          <a:p>
            <a:pPr lvl="1"/>
            <a:r>
              <a:rPr lang="en-US" dirty="0"/>
              <a:t>Second Level Bullet, Arial Regular, 18pt.</a:t>
            </a:r>
          </a:p>
          <a:p>
            <a:pPr lvl="2"/>
            <a:r>
              <a:rPr lang="en-US" dirty="0"/>
              <a:t>Third Level Bullet, Arial Regular, 16pt.</a:t>
            </a:r>
          </a:p>
          <a:p>
            <a:pPr lvl="2"/>
            <a:r>
              <a:rPr lang="en-US" dirty="0"/>
              <a:t>Third Level Bullet, Arial Regular, 16pt.</a:t>
            </a:r>
          </a:p>
          <a:p>
            <a:pPr lvl="2"/>
            <a:endParaRPr lang="en-US" dirty="0"/>
          </a:p>
        </p:txBody>
      </p:sp>
      <p:sp>
        <p:nvSpPr>
          <p:cNvPr id="7" name="Title 1">
            <a:extLst>
              <a:ext uri="{FF2B5EF4-FFF2-40B4-BE49-F238E27FC236}">
                <a16:creationId xmlns:a16="http://schemas.microsoft.com/office/drawing/2014/main" id="{F26CE9E3-E58E-4A8B-B45E-3B5A75C5AE5E}"/>
              </a:ext>
            </a:extLst>
          </p:cNvPr>
          <p:cNvSpPr>
            <a:spLocks noGrp="1"/>
          </p:cNvSpPr>
          <p:nvPr>
            <p:ph type="title" hasCustomPrompt="1"/>
          </p:nvPr>
        </p:nvSpPr>
        <p:spPr>
          <a:xfrm>
            <a:off x="609447" y="0"/>
            <a:ext cx="10969936" cy="1216152"/>
          </a:xfrm>
        </p:spPr>
        <p:txBody>
          <a:bodyPr/>
          <a:lstStyle>
            <a:lvl1pPr>
              <a:defRPr/>
            </a:lvl1pPr>
          </a:lstStyle>
          <a:p>
            <a:r>
              <a:rPr lang="en-US" dirty="0"/>
              <a:t>Two column slide</a:t>
            </a:r>
          </a:p>
        </p:txBody>
      </p:sp>
      <p:sp>
        <p:nvSpPr>
          <p:cNvPr id="9" name="Footer Placeholder 4">
            <a:extLst>
              <a:ext uri="{FF2B5EF4-FFF2-40B4-BE49-F238E27FC236}">
                <a16:creationId xmlns:a16="http://schemas.microsoft.com/office/drawing/2014/main" id="{8003ADA2-2FE7-441F-AD49-0B023755BE92}"/>
              </a:ext>
            </a:extLst>
          </p:cNvPr>
          <p:cNvSpPr>
            <a:spLocks noGrp="1"/>
          </p:cNvSpPr>
          <p:nvPr>
            <p:ph type="ftr" sz="quarter" idx="10"/>
          </p:nvPr>
        </p:nvSpPr>
        <p:spPr>
          <a:xfrm>
            <a:off x="2621481" y="6373992"/>
            <a:ext cx="4572000" cy="219456"/>
          </a:xfrm>
          <a:prstGeom prst="rect">
            <a:avLst/>
          </a:prstGeom>
        </p:spPr>
        <p:txBody>
          <a:bodyPr vert="horz" wrap="none" lIns="0" tIns="0" rIns="0" bIns="0" rtlCol="0" anchor="ctr" anchorCtr="0"/>
          <a:lstStyle>
            <a:lvl1pPr algn="l">
              <a:defRPr sz="700">
                <a:solidFill>
                  <a:schemeClr val="bg2">
                    <a:lumMod val="75000"/>
                  </a:schemeClr>
                </a:solidFill>
              </a:defRPr>
            </a:lvl1pPr>
          </a:lstStyle>
          <a:p>
            <a:r>
              <a:rPr lang="en-US" dirty="0"/>
              <a:t>© 2019 Proofpoint. All rights reserved</a:t>
            </a:r>
          </a:p>
        </p:txBody>
      </p:sp>
      <p:sp>
        <p:nvSpPr>
          <p:cNvPr id="8" name="Slide Number Placeholder 4">
            <a:extLst>
              <a:ext uri="{FF2B5EF4-FFF2-40B4-BE49-F238E27FC236}">
                <a16:creationId xmlns:a16="http://schemas.microsoft.com/office/drawing/2014/main" id="{27BA5058-3FB7-49AB-B476-4E567A9A11C9}"/>
              </a:ext>
            </a:extLst>
          </p:cNvPr>
          <p:cNvSpPr>
            <a:spLocks noGrp="1"/>
          </p:cNvSpPr>
          <p:nvPr>
            <p:ph type="sldNum" sz="quarter" idx="12"/>
          </p:nvPr>
        </p:nvSpPr>
        <p:spPr>
          <a:xfrm>
            <a:off x="11274663" y="6405412"/>
            <a:ext cx="304721" cy="219456"/>
          </a:xfrm>
        </p:spPr>
        <p:txBody>
          <a:bodyPr/>
          <a:lstStyle/>
          <a:p>
            <a:fld id="{00DE720E-C72B-42F0-AD69-52D60E3C605E}" type="slidenum">
              <a:rPr/>
              <a:t>‹#›</a:t>
            </a:fld>
            <a:endParaRPr/>
          </a:p>
        </p:txBody>
      </p:sp>
    </p:spTree>
    <p:extLst>
      <p:ext uri="{BB962C8B-B14F-4D97-AF65-F5344CB8AC3E}">
        <p14:creationId xmlns:p14="http://schemas.microsoft.com/office/powerpoint/2010/main" val="122509469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2E79B08-6E49-4958-9486-B941B019026E}"/>
              </a:ext>
            </a:extLst>
          </p:cNvPr>
          <p:cNvPicPr>
            <a:picLocks noChangeAspect="1"/>
          </p:cNvPicPr>
          <p:nvPr userDrawn="1"/>
        </p:nvPicPr>
        <p:blipFill>
          <a:blip r:embed="rId34" cstate="print">
            <a:extLst>
              <a:ext uri="{28A0092B-C50C-407E-A947-70E740481C1C}">
                <a14:useLocalDpi xmlns:a14="http://schemas.microsoft.com/office/drawing/2010/main"/>
              </a:ext>
            </a:extLst>
          </a:blip>
          <a:stretch>
            <a:fillRect/>
          </a:stretch>
        </p:blipFill>
        <p:spPr>
          <a:xfrm>
            <a:off x="402071" y="6167374"/>
            <a:ext cx="2004919" cy="690626"/>
          </a:xfrm>
          <a:prstGeom prst="rect">
            <a:avLst/>
          </a:prstGeom>
        </p:spPr>
      </p:pic>
      <p:sp>
        <p:nvSpPr>
          <p:cNvPr id="2" name="Title Placeholder 1"/>
          <p:cNvSpPr>
            <a:spLocks noGrp="1"/>
          </p:cNvSpPr>
          <p:nvPr>
            <p:ph type="title"/>
          </p:nvPr>
        </p:nvSpPr>
        <p:spPr>
          <a:xfrm>
            <a:off x="609441" y="1"/>
            <a:ext cx="10969943" cy="1227115"/>
          </a:xfrm>
          <a:prstGeom prst="rect">
            <a:avLst/>
          </a:prstGeom>
        </p:spPr>
        <p:txBody>
          <a:bodyPr vert="horz" lIns="0" tIns="0" rIns="0" bIns="0" rtlCol="0" anchor="ctr" anchorCtr="0">
            <a:noAutofit/>
          </a:bodyPr>
          <a:lstStyle/>
          <a:p>
            <a:r>
              <a:rPr lang="en-US" dirty="0"/>
              <a:t>Click to edit Master title style</a:t>
            </a:r>
          </a:p>
        </p:txBody>
      </p:sp>
      <p:sp>
        <p:nvSpPr>
          <p:cNvPr id="3" name="Text Placeholder 2"/>
          <p:cNvSpPr>
            <a:spLocks noGrp="1"/>
          </p:cNvSpPr>
          <p:nvPr>
            <p:ph type="body" idx="1"/>
          </p:nvPr>
        </p:nvSpPr>
        <p:spPr>
          <a:xfrm>
            <a:off x="609441" y="1295401"/>
            <a:ext cx="10969943" cy="48006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87225" y="6405412"/>
            <a:ext cx="812588" cy="219456"/>
          </a:xfrm>
          <a:prstGeom prst="rect">
            <a:avLst/>
          </a:prstGeom>
        </p:spPr>
        <p:txBody>
          <a:bodyPr vert="horz" wrap="none" lIns="0" tIns="0" rIns="0" bIns="0" rtlCol="0" anchor="ctr" anchorCtr="0"/>
          <a:lstStyle>
            <a:lvl1pPr algn="l">
              <a:defRPr sz="700">
                <a:solidFill>
                  <a:schemeClr val="bg2">
                    <a:lumMod val="75000"/>
                  </a:schemeClr>
                </a:solidFill>
              </a:defRPr>
            </a:lvl1pPr>
          </a:lstStyle>
          <a:p>
            <a:endParaRPr lang="en-US"/>
          </a:p>
        </p:txBody>
      </p:sp>
      <p:sp>
        <p:nvSpPr>
          <p:cNvPr id="6" name="Slide Number Placeholder 5"/>
          <p:cNvSpPr>
            <a:spLocks noGrp="1"/>
          </p:cNvSpPr>
          <p:nvPr>
            <p:ph type="sldNum" sz="quarter" idx="4"/>
          </p:nvPr>
        </p:nvSpPr>
        <p:spPr>
          <a:xfrm>
            <a:off x="11274663" y="6405412"/>
            <a:ext cx="304721" cy="219456"/>
          </a:xfrm>
          <a:prstGeom prst="rect">
            <a:avLst/>
          </a:prstGeom>
        </p:spPr>
        <p:txBody>
          <a:bodyPr vert="horz" wrap="none" lIns="0" tIns="0" rIns="0" bIns="0" rtlCol="0" anchor="ctr" anchorCtr="0"/>
          <a:lstStyle>
            <a:lvl1pPr algn="r">
              <a:defRPr sz="700">
                <a:solidFill>
                  <a:schemeClr val="bg2">
                    <a:lumMod val="75000"/>
                  </a:schemeClr>
                </a:solidFill>
              </a:defRPr>
            </a:lvl1pPr>
          </a:lstStyle>
          <a:p>
            <a:fld id="{00DE720E-C72B-42F0-AD69-52D60E3C605E}" type="slidenum">
              <a:rPr lang="en-US" smtClean="0"/>
              <a:pPr/>
              <a:t>‹#›</a:t>
            </a:fld>
            <a:endParaRPr lang="en-US"/>
          </a:p>
        </p:txBody>
      </p:sp>
      <p:sp>
        <p:nvSpPr>
          <p:cNvPr id="10" name="Rectangle 9"/>
          <p:cNvSpPr/>
          <p:nvPr userDrawn="1"/>
        </p:nvSpPr>
        <p:spPr>
          <a:xfrm>
            <a:off x="0" y="1295400"/>
            <a:ext cx="137160" cy="5562599"/>
          </a:xfrm>
          <a:prstGeom prst="rect">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dirty="0"/>
          </a:p>
        </p:txBody>
      </p:sp>
      <p:cxnSp>
        <p:nvCxnSpPr>
          <p:cNvPr id="9" name="Straight Connector 8"/>
          <p:cNvCxnSpPr/>
          <p:nvPr userDrawn="1"/>
        </p:nvCxnSpPr>
        <p:spPr>
          <a:xfrm>
            <a:off x="2516250" y="6351640"/>
            <a:ext cx="0" cy="27432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1" name="Footer Placeholder 4"/>
          <p:cNvSpPr>
            <a:spLocks noGrp="1"/>
          </p:cNvSpPr>
          <p:nvPr>
            <p:ph type="ftr" sz="quarter" idx="3"/>
          </p:nvPr>
        </p:nvSpPr>
        <p:spPr>
          <a:xfrm>
            <a:off x="2621481" y="6373992"/>
            <a:ext cx="4572000" cy="219456"/>
          </a:xfrm>
          <a:prstGeom prst="rect">
            <a:avLst/>
          </a:prstGeom>
        </p:spPr>
        <p:txBody>
          <a:bodyPr vert="horz" wrap="none" lIns="0" tIns="0" rIns="0" bIns="0" rtlCol="0" anchor="ctr" anchorCtr="0"/>
          <a:lstStyle>
            <a:lvl1pPr algn="l">
              <a:defRPr sz="700">
                <a:solidFill>
                  <a:schemeClr val="bg2">
                    <a:lumMod val="75000"/>
                  </a:schemeClr>
                </a:solidFill>
              </a:defRPr>
            </a:lvl1pPr>
          </a:lstStyle>
          <a:p>
            <a:r>
              <a:rPr lang="en-US" dirty="0"/>
              <a:t>© 2019 Proofpoint. All rights reserved</a:t>
            </a:r>
          </a:p>
        </p:txBody>
      </p:sp>
      <p:sp>
        <p:nvSpPr>
          <p:cNvPr id="12" name="Rectangle 11"/>
          <p:cNvSpPr/>
          <p:nvPr userDrawn="1"/>
        </p:nvSpPr>
        <p:spPr>
          <a:xfrm>
            <a:off x="0" y="0"/>
            <a:ext cx="137160" cy="1227115"/>
          </a:xfrm>
          <a:prstGeom prst="rect">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dirty="0"/>
          </a:p>
        </p:txBody>
      </p:sp>
    </p:spTree>
    <p:extLst>
      <p:ext uri="{BB962C8B-B14F-4D97-AF65-F5344CB8AC3E}">
        <p14:creationId xmlns:p14="http://schemas.microsoft.com/office/powerpoint/2010/main" val="4138425581"/>
      </p:ext>
    </p:extLst>
  </p:cSld>
  <p:clrMap bg1="lt1" tx1="dk1" bg2="lt2" tx2="dk2" accent1="accent1" accent2="accent2" accent3="accent3" accent4="accent4" accent5="accent5" accent6="accent6" hlink="hlink" folHlink="folHlink"/>
  <p:sldLayoutIdLst>
    <p:sldLayoutId id="2147483731" r:id="rId1"/>
    <p:sldLayoutId id="2147483680" r:id="rId2"/>
    <p:sldLayoutId id="2147483685" r:id="rId3"/>
    <p:sldLayoutId id="2147483729" r:id="rId4"/>
    <p:sldLayoutId id="2147483673" r:id="rId5"/>
    <p:sldLayoutId id="2147483671" r:id="rId6"/>
    <p:sldLayoutId id="2147483719" r:id="rId7"/>
    <p:sldLayoutId id="2147483705" r:id="rId8"/>
    <p:sldLayoutId id="2147483718" r:id="rId9"/>
    <p:sldLayoutId id="2147483716" r:id="rId10"/>
    <p:sldLayoutId id="2147483706" r:id="rId11"/>
    <p:sldLayoutId id="2147483709" r:id="rId12"/>
    <p:sldLayoutId id="2147483721" r:id="rId13"/>
    <p:sldLayoutId id="2147483717" r:id="rId14"/>
    <p:sldLayoutId id="2147483723" r:id="rId15"/>
    <p:sldLayoutId id="2147483726" r:id="rId16"/>
    <p:sldLayoutId id="2147483725" r:id="rId17"/>
    <p:sldLayoutId id="2147483711" r:id="rId18"/>
    <p:sldLayoutId id="2147483712" r:id="rId19"/>
    <p:sldLayoutId id="2147483707" r:id="rId20"/>
    <p:sldLayoutId id="2147483713" r:id="rId21"/>
    <p:sldLayoutId id="2147483708" r:id="rId22"/>
    <p:sldLayoutId id="2147483710" r:id="rId23"/>
    <p:sldLayoutId id="2147483720" r:id="rId24"/>
    <p:sldLayoutId id="2147483722" r:id="rId25"/>
    <p:sldLayoutId id="2147483714" r:id="rId26"/>
    <p:sldLayoutId id="2147483727" r:id="rId27"/>
    <p:sldLayoutId id="2147483724" r:id="rId28"/>
    <p:sldLayoutId id="2147483728" r:id="rId29"/>
    <p:sldLayoutId id="2147483691" r:id="rId30"/>
    <p:sldLayoutId id="2147483732" r:id="rId31"/>
    <p:sldLayoutId id="2147483733" r:id="rId3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tx1"/>
        </a:buClr>
        <a:buFont typeface="HP Simplified" panose="020B0604020204020204" pitchFamily="34" charset="0"/>
        <a:buChar char="•"/>
        <a:defRPr sz="1800" kern="1200">
          <a:solidFill>
            <a:schemeClr val="tx1"/>
          </a:solidFill>
          <a:latin typeface="+mn-lt"/>
          <a:ea typeface="+mn-ea"/>
          <a:cs typeface="+mn-cs"/>
        </a:defRPr>
      </a:lvl1pPr>
      <a:lvl2pPr marL="411480" indent="-182880" algn="l" defTabSz="914400" rtl="0" eaLnBrk="1" latinLnBrk="0" hangingPunct="1">
        <a:lnSpc>
          <a:spcPct val="90000"/>
        </a:lnSpc>
        <a:spcBef>
          <a:spcPts val="800"/>
        </a:spcBef>
        <a:buClr>
          <a:schemeClr val="tx1"/>
        </a:buClr>
        <a:buSzPct val="80000"/>
        <a:buFont typeface="HP Simplified" panose="020B0604020204020204" pitchFamily="34" charset="0"/>
        <a:buChar char="–"/>
        <a:defRPr sz="1600" kern="1200">
          <a:solidFill>
            <a:schemeClr val="tx1"/>
          </a:solidFill>
          <a:latin typeface="+mn-lt"/>
          <a:ea typeface="+mn-ea"/>
          <a:cs typeface="+mn-cs"/>
        </a:defRPr>
      </a:lvl2pPr>
      <a:lvl3pPr marL="548640" indent="-137160" algn="l" defTabSz="914400" rtl="0" eaLnBrk="1" latinLnBrk="0" hangingPunct="1">
        <a:lnSpc>
          <a:spcPct val="90000"/>
        </a:lnSpc>
        <a:spcBef>
          <a:spcPts val="600"/>
        </a:spcBef>
        <a:buClr>
          <a:schemeClr val="tx1"/>
        </a:buClr>
        <a:buFont typeface="HP Simplified" panose="020B0604020204020204" pitchFamily="34" charset="0"/>
        <a:buChar char="•"/>
        <a:defRPr sz="1400" kern="1200">
          <a:solidFill>
            <a:schemeClr val="tx1"/>
          </a:solidFill>
          <a:latin typeface="+mn-lt"/>
          <a:ea typeface="+mn-ea"/>
          <a:cs typeface="+mn-cs"/>
        </a:defRPr>
      </a:lvl3pPr>
      <a:lvl4pPr marL="731520" indent="-137160" algn="l" defTabSz="914400" rtl="0" eaLnBrk="1" latinLnBrk="0" hangingPunct="1">
        <a:lnSpc>
          <a:spcPct val="90000"/>
        </a:lnSpc>
        <a:spcBef>
          <a:spcPts val="600"/>
        </a:spcBef>
        <a:buClr>
          <a:schemeClr val="tx1"/>
        </a:buClr>
        <a:buSzPct val="80000"/>
        <a:buFont typeface="HP Simplified" panose="020B0604020204020204" pitchFamily="34" charset="0"/>
        <a:buChar char="–"/>
        <a:defRPr sz="1200" kern="1200">
          <a:solidFill>
            <a:schemeClr val="tx1"/>
          </a:solidFill>
          <a:latin typeface="+mn-lt"/>
          <a:ea typeface="+mn-ea"/>
          <a:cs typeface="+mn-cs"/>
        </a:defRPr>
      </a:lvl4pPr>
      <a:lvl5pPr marL="868680" indent="-137160" algn="l" defTabSz="914400" rtl="0" eaLnBrk="1" latinLnBrk="0" hangingPunct="1">
        <a:lnSpc>
          <a:spcPct val="90000"/>
        </a:lnSpc>
        <a:spcBef>
          <a:spcPts val="600"/>
        </a:spcBef>
        <a:buClr>
          <a:schemeClr val="tx1"/>
        </a:buClr>
        <a:buFont typeface="HP Simplified" panose="020B0604020204020204" pitchFamily="34" charset="0"/>
        <a:buChar char="•"/>
        <a:defRPr sz="1200" kern="1200">
          <a:solidFill>
            <a:schemeClr val="tx1"/>
          </a:solidFill>
          <a:latin typeface="+mn-lt"/>
          <a:ea typeface="+mn-ea"/>
          <a:cs typeface="+mn-cs"/>
        </a:defRPr>
      </a:lvl5pPr>
      <a:lvl6pPr marL="1051560" indent="-137160" algn="l" defTabSz="914400" rtl="0" eaLnBrk="1" latinLnBrk="0" hangingPunct="1">
        <a:lnSpc>
          <a:spcPct val="90000"/>
        </a:lnSpc>
        <a:spcBef>
          <a:spcPts val="600"/>
        </a:spcBef>
        <a:buClr>
          <a:schemeClr val="tx1"/>
        </a:buClr>
        <a:buSzPct val="80000"/>
        <a:buFont typeface="HP Simplified" panose="020B0604020204020204" pitchFamily="34" charset="0"/>
        <a:buChar char="–"/>
        <a:defRPr sz="1200" kern="1200">
          <a:solidFill>
            <a:schemeClr val="tx1"/>
          </a:solidFill>
          <a:latin typeface="+mn-lt"/>
          <a:ea typeface="+mn-ea"/>
          <a:cs typeface="+mn-cs"/>
        </a:defRPr>
      </a:lvl6pPr>
      <a:lvl7pPr marL="1188720" indent="-137160" algn="l" defTabSz="914400" rtl="0" eaLnBrk="1" latinLnBrk="0" hangingPunct="1">
        <a:lnSpc>
          <a:spcPct val="90000"/>
        </a:lnSpc>
        <a:spcBef>
          <a:spcPts val="600"/>
        </a:spcBef>
        <a:buClr>
          <a:schemeClr val="tx1"/>
        </a:buClr>
        <a:buFont typeface="HP Simplified" panose="020B0604020204020204" pitchFamily="34" charset="0"/>
        <a:buChar char="•"/>
        <a:defRPr sz="1200" kern="1200">
          <a:solidFill>
            <a:schemeClr val="tx1"/>
          </a:solidFill>
          <a:latin typeface="+mn-lt"/>
          <a:ea typeface="+mn-ea"/>
          <a:cs typeface="+mn-cs"/>
        </a:defRPr>
      </a:lvl7pPr>
      <a:lvl8pPr marL="1371600" indent="-137160" algn="l" defTabSz="914400" rtl="0" eaLnBrk="1" latinLnBrk="0" hangingPunct="1">
        <a:lnSpc>
          <a:spcPct val="90000"/>
        </a:lnSpc>
        <a:spcBef>
          <a:spcPts val="600"/>
        </a:spcBef>
        <a:buClr>
          <a:schemeClr val="tx1"/>
        </a:buClr>
        <a:buSzPct val="80000"/>
        <a:buFont typeface="HP Simplified" panose="020B0604020204020204" pitchFamily="34" charset="0"/>
        <a:buChar char="–"/>
        <a:defRPr sz="1200" kern="1200">
          <a:solidFill>
            <a:schemeClr val="tx1"/>
          </a:solidFill>
          <a:latin typeface="+mn-lt"/>
          <a:ea typeface="+mn-ea"/>
          <a:cs typeface="+mn-cs"/>
        </a:defRPr>
      </a:lvl8pPr>
      <a:lvl9pPr marL="1554480" indent="-137160" algn="l" defTabSz="914400" rtl="0" eaLnBrk="1" latinLnBrk="0" hangingPunct="1">
        <a:lnSpc>
          <a:spcPct val="90000"/>
        </a:lnSpc>
        <a:spcBef>
          <a:spcPts val="600"/>
        </a:spcBef>
        <a:buClr>
          <a:schemeClr val="tx1"/>
        </a:buClr>
        <a:buFont typeface="HP Simplified" panose="020B0604020204020204"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31.xml"/><Relationship Id="rId5" Type="http://schemas.openxmlformats.org/officeDocument/2006/relationships/hyperlink" Target="https://creativecommons.org/licenses/by-sa/3.0/" TargetMode="External"/><Relationship Id="rId4" Type="http://schemas.openxmlformats.org/officeDocument/2006/relationships/hyperlink" Target="https://de.wikipedia.org/wiki/Datei:Catchmeifyoucan-logo.sv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31.xml"/><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8.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8" Type="http://schemas.openxmlformats.org/officeDocument/2006/relationships/hyperlink" Target="https://creativecommons.org/licenses/by-nc-nd/3.0/" TargetMode="External"/><Relationship Id="rId3" Type="http://schemas.openxmlformats.org/officeDocument/2006/relationships/image" Target="../media/image8.jpg"/><Relationship Id="rId7" Type="http://schemas.openxmlformats.org/officeDocument/2006/relationships/hyperlink" Target="http://www.freeismylife.com/2013/05/freeismylife-june-2013-calendar-dont.html"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9.jpg"/><Relationship Id="rId5" Type="http://schemas.openxmlformats.org/officeDocument/2006/relationships/hyperlink" Target="https://creativecommons.org/licenses/by-nc-sa/3.0/" TargetMode="External"/><Relationship Id="rId4" Type="http://schemas.openxmlformats.org/officeDocument/2006/relationships/hyperlink" Target="https://www.film-rezensionen.de/2013/09/voll-abgezockt/"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4978242" y="3429000"/>
            <a:ext cx="6517072" cy="1428750"/>
          </a:xfrm>
        </p:spPr>
        <p:txBody>
          <a:bodyPr/>
          <a:lstStyle/>
          <a:p>
            <a:r>
              <a:rPr lang="en-GB" dirty="0"/>
              <a:t>Identity Theft</a:t>
            </a:r>
          </a:p>
        </p:txBody>
      </p:sp>
      <p:sp>
        <p:nvSpPr>
          <p:cNvPr id="6" name="Subtitle 5"/>
          <p:cNvSpPr>
            <a:spLocks noGrp="1"/>
          </p:cNvSpPr>
          <p:nvPr>
            <p:ph type="subTitle" idx="1"/>
          </p:nvPr>
        </p:nvSpPr>
        <p:spPr>
          <a:xfrm>
            <a:off x="4978242" y="4857750"/>
            <a:ext cx="6517072" cy="702564"/>
          </a:xfrm>
        </p:spPr>
        <p:txBody>
          <a:bodyPr/>
          <a:lstStyle/>
          <a:p>
            <a:r>
              <a:rPr lang="en-GB" dirty="0"/>
              <a:t>Learn How You Can Protect Yourself</a:t>
            </a:r>
          </a:p>
        </p:txBody>
      </p:sp>
      <p:sp>
        <p:nvSpPr>
          <p:cNvPr id="4" name="Footer Placeholder 3"/>
          <p:cNvSpPr>
            <a:spLocks noGrp="1"/>
          </p:cNvSpPr>
          <p:nvPr>
            <p:ph type="ftr" sz="quarter" idx="11"/>
          </p:nvPr>
        </p:nvSpPr>
        <p:spPr/>
        <p:txBody>
          <a:bodyPr/>
          <a:lstStyle/>
          <a:p>
            <a:r>
              <a:rPr lang="en-US" dirty="0"/>
              <a:t>© 2020 Proofpoint. All rights reserved</a:t>
            </a:r>
            <a:endParaRPr lang="en-GB" dirty="0"/>
          </a:p>
        </p:txBody>
      </p:sp>
    </p:spTree>
    <p:extLst>
      <p:ext uri="{BB962C8B-B14F-4D97-AF65-F5344CB8AC3E}">
        <p14:creationId xmlns:p14="http://schemas.microsoft.com/office/powerpoint/2010/main" val="3285917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Three Primary Phishing Threats</a:t>
            </a:r>
          </a:p>
        </p:txBody>
      </p:sp>
      <p:sp>
        <p:nvSpPr>
          <p:cNvPr id="2" name="Content Placeholder 1"/>
          <p:cNvSpPr>
            <a:spLocks noGrp="1"/>
          </p:cNvSpPr>
          <p:nvPr>
            <p:ph idx="1"/>
          </p:nvPr>
        </p:nvSpPr>
        <p:spPr>
          <a:xfrm>
            <a:off x="609441" y="1295401"/>
            <a:ext cx="10969943" cy="2209779"/>
          </a:xfrm>
        </p:spPr>
        <p:txBody>
          <a:bodyPr>
            <a:normAutofit/>
          </a:bodyPr>
          <a:lstStyle/>
          <a:p>
            <a:r>
              <a:rPr lang="en-US" sz="2000" b="1" dirty="0"/>
              <a:t>Malicious links </a:t>
            </a:r>
            <a:r>
              <a:rPr lang="en-US" sz="2000" dirty="0"/>
              <a:t>– Take you to imposter websites that steal your info, infect your device </a:t>
            </a:r>
            <a:br>
              <a:rPr lang="en-US" sz="2000" dirty="0"/>
            </a:br>
            <a:r>
              <a:rPr lang="en-US" sz="2000" dirty="0"/>
              <a:t>with malware</a:t>
            </a:r>
          </a:p>
          <a:p>
            <a:r>
              <a:rPr lang="en-US" sz="2000" b="1" dirty="0"/>
              <a:t>Malicious attachments </a:t>
            </a:r>
            <a:r>
              <a:rPr lang="en-US" sz="2000" dirty="0"/>
              <a:t>– Compromise your computer </a:t>
            </a:r>
          </a:p>
          <a:p>
            <a:r>
              <a:rPr lang="en-US" sz="2000" b="1" dirty="0"/>
              <a:t>Requests for sensitive data </a:t>
            </a:r>
            <a:r>
              <a:rPr lang="en-US" sz="2000" dirty="0"/>
              <a:t>– Prompt you to fill in user IDs, passwords, financial information, etc., that is then stolen</a:t>
            </a:r>
          </a:p>
        </p:txBody>
      </p:sp>
      <p:pic>
        <p:nvPicPr>
          <p:cNvPr id="5" name="Picture 4">
            <a:extLst>
              <a:ext uri="{FF2B5EF4-FFF2-40B4-BE49-F238E27FC236}">
                <a16:creationId xmlns:a16="http://schemas.microsoft.com/office/drawing/2014/main" id="{787D3820-FA6F-0C4D-B97D-8394C2B9FCEE}"/>
              </a:ext>
            </a:extLst>
          </p:cNvPr>
          <p:cNvPicPr>
            <a:picLocks noChangeAspect="1"/>
          </p:cNvPicPr>
          <p:nvPr/>
        </p:nvPicPr>
        <p:blipFill rotWithShape="1">
          <a:blip r:embed="rId3">
            <a:extLst>
              <a:ext uri="{28A0092B-C50C-407E-A947-70E740481C1C}">
                <a14:useLocalDpi xmlns:a14="http://schemas.microsoft.com/office/drawing/2010/main" val="0"/>
              </a:ext>
            </a:extLst>
          </a:blip>
          <a:srcRect t="21702" b="8624"/>
          <a:stretch/>
        </p:blipFill>
        <p:spPr>
          <a:xfrm>
            <a:off x="124203" y="3580278"/>
            <a:ext cx="12064622" cy="3317771"/>
          </a:xfrm>
          <a:prstGeom prst="rect">
            <a:avLst/>
          </a:prstGeom>
        </p:spPr>
      </p:pic>
    </p:spTree>
    <p:extLst>
      <p:ext uri="{BB962C8B-B14F-4D97-AF65-F5344CB8AC3E}">
        <p14:creationId xmlns:p14="http://schemas.microsoft.com/office/powerpoint/2010/main" val="305689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441" y="1275556"/>
            <a:ext cx="10969943" cy="3224658"/>
          </a:xfrm>
        </p:spPr>
        <p:txBody>
          <a:bodyPr>
            <a:normAutofit/>
          </a:bodyPr>
          <a:lstStyle/>
          <a:p>
            <a:r>
              <a:rPr lang="en-US" sz="2000" dirty="0"/>
              <a:t>All phishing attacks use social engineering</a:t>
            </a:r>
          </a:p>
          <a:p>
            <a:r>
              <a:rPr lang="en-US" sz="2000" dirty="0"/>
              <a:t>Social engineers use psychology to trick you</a:t>
            </a:r>
          </a:p>
          <a:p>
            <a:pPr marL="0" indent="0">
              <a:buNone/>
            </a:pPr>
            <a:endParaRPr lang="en-US" sz="2400" dirty="0"/>
          </a:p>
          <a:p>
            <a:pPr marL="0" indent="0">
              <a:buNone/>
            </a:pPr>
            <a:r>
              <a:rPr lang="en-US" sz="2400" dirty="0"/>
              <a:t>Common social engineering techniques include:</a:t>
            </a:r>
          </a:p>
          <a:p>
            <a:pPr lvl="1"/>
            <a:r>
              <a:rPr lang="en-US" sz="2000" dirty="0"/>
              <a:t>Masquerading as someone you know</a:t>
            </a:r>
          </a:p>
          <a:p>
            <a:pPr lvl="1"/>
            <a:r>
              <a:rPr lang="en-US" sz="2000" dirty="0"/>
              <a:t>Using scare tactics</a:t>
            </a:r>
          </a:p>
          <a:p>
            <a:pPr lvl="1"/>
            <a:r>
              <a:rPr lang="en-US" sz="2000" dirty="0"/>
              <a:t>Making exciting promises</a:t>
            </a:r>
          </a:p>
        </p:txBody>
      </p:sp>
      <p:sp>
        <p:nvSpPr>
          <p:cNvPr id="3" name="Title 2"/>
          <p:cNvSpPr>
            <a:spLocks noGrp="1"/>
          </p:cNvSpPr>
          <p:nvPr>
            <p:ph type="title"/>
          </p:nvPr>
        </p:nvSpPr>
        <p:spPr>
          <a:xfrm>
            <a:off x="609441" y="390260"/>
            <a:ext cx="10969943" cy="443198"/>
          </a:xfrm>
        </p:spPr>
        <p:txBody>
          <a:bodyPr/>
          <a:lstStyle/>
          <a:p>
            <a:r>
              <a:rPr lang="en-US" dirty="0"/>
              <a:t>Social Engineering: The Art of Deception</a:t>
            </a:r>
          </a:p>
        </p:txBody>
      </p:sp>
      <p:sp>
        <p:nvSpPr>
          <p:cNvPr id="11" name="Footer Placeholder 4"/>
          <p:cNvSpPr txBox="1">
            <a:spLocks/>
          </p:cNvSpPr>
          <p:nvPr/>
        </p:nvSpPr>
        <p:spPr>
          <a:xfrm>
            <a:off x="2621481" y="6373992"/>
            <a:ext cx="4572000" cy="219456"/>
          </a:xfrm>
          <a:prstGeom prst="rect">
            <a:avLst/>
          </a:prstGeom>
        </p:spPr>
        <p:txBody>
          <a:bodyPr vert="horz" wrap="none" lIns="0" tIns="0" rIns="0" bIns="0" rtlCol="0" anchor="ctr" anchorCtr="0"/>
          <a:lstStyle>
            <a:defPPr>
              <a:defRPr lang="en-US"/>
            </a:defPPr>
            <a:lvl1pPr marL="0" algn="l" defTabSz="914400" rtl="0" eaLnBrk="1" latinLnBrk="0" hangingPunct="1">
              <a:defRPr sz="70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2020 Proofpoint. All rights reserved</a:t>
            </a:r>
            <a:endParaRPr lang="en-GB" dirty="0"/>
          </a:p>
        </p:txBody>
      </p:sp>
      <p:pic>
        <p:nvPicPr>
          <p:cNvPr id="6" name="Picture 5" descr="Datei:Catchmeifyoucan-logo.svg – Wikipedia">
            <a:extLst>
              <a:ext uri="{FF2B5EF4-FFF2-40B4-BE49-F238E27FC236}">
                <a16:creationId xmlns:a16="http://schemas.microsoft.com/office/drawing/2014/main" id="{AA4030FD-9AD8-F749-9073-1FCF6F250E0C}"/>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975289" y="3902624"/>
            <a:ext cx="7999880" cy="1962471"/>
          </a:xfrm>
          <a:prstGeom prst="rect">
            <a:avLst/>
          </a:prstGeom>
        </p:spPr>
      </p:pic>
      <p:sp>
        <p:nvSpPr>
          <p:cNvPr id="7" name="TextBox 6">
            <a:extLst>
              <a:ext uri="{FF2B5EF4-FFF2-40B4-BE49-F238E27FC236}">
                <a16:creationId xmlns:a16="http://schemas.microsoft.com/office/drawing/2014/main" id="{8644FF8A-E0ED-CF4A-9DFF-54875DB6C942}"/>
              </a:ext>
            </a:extLst>
          </p:cNvPr>
          <p:cNvSpPr txBox="1"/>
          <p:nvPr/>
        </p:nvSpPr>
        <p:spPr>
          <a:xfrm>
            <a:off x="8775192" y="5966531"/>
            <a:ext cx="3199977" cy="138499"/>
          </a:xfrm>
          <a:prstGeom prst="rect">
            <a:avLst/>
          </a:prstGeom>
          <a:noFill/>
        </p:spPr>
        <p:txBody>
          <a:bodyPr wrap="square" lIns="0" tIns="0" rIns="0" bIns="0" rtlCol="0">
            <a:spAutoFit/>
          </a:bodyPr>
          <a:lstStyle/>
          <a:p>
            <a:r>
              <a:rPr lang="en-US" sz="900" dirty="0">
                <a:hlinkClick r:id="rId4" tooltip="https://de.wikipedia.org/wiki/Datei:Catchmeifyoucan-logo.svg"/>
              </a:rPr>
              <a:t>This Photo</a:t>
            </a:r>
            <a:r>
              <a:rPr lang="en-US" sz="900" dirty="0"/>
              <a:t> by Unknown Author is licensed under </a:t>
            </a:r>
            <a:r>
              <a:rPr lang="en-US" sz="900" dirty="0">
                <a:hlinkClick r:id="rId5" tooltip="https://creativecommons.org/licenses/by-sa/3.0/"/>
              </a:rPr>
              <a:t>CC BY-SA</a:t>
            </a:r>
            <a:endParaRPr lang="en-US" sz="900" dirty="0"/>
          </a:p>
        </p:txBody>
      </p:sp>
    </p:spTree>
    <p:extLst>
      <p:ext uri="{BB962C8B-B14F-4D97-AF65-F5344CB8AC3E}">
        <p14:creationId xmlns:p14="http://schemas.microsoft.com/office/powerpoint/2010/main" val="363613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5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par>
                          <p:cTn id="8" fill="hold">
                            <p:stCondLst>
                              <p:cond delay="1000"/>
                            </p:stCondLst>
                            <p:childTnLst>
                              <p:par>
                                <p:cTn id="9" presetID="22" presetClass="entr" presetSubtype="4" fill="hold" nodeType="afterEffect">
                                  <p:stCondLst>
                                    <p:cond delay="100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down)">
                                      <p:cBhvr>
                                        <p:cTn id="11" dur="500"/>
                                        <p:tgtEl>
                                          <p:spTgt spid="2">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down)">
                                      <p:cBhvr>
                                        <p:cTn id="19" dur="500"/>
                                        <p:tgtEl>
                                          <p:spTgt spid="2">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wipe(down)">
                                      <p:cBhvr>
                                        <p:cTn id="24" dur="500"/>
                                        <p:tgtEl>
                                          <p:spTgt spid="2">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Effect transition="in" filter="wipe(down)">
                                      <p:cBhvr>
                                        <p:cTn id="29"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441" y="1413082"/>
            <a:ext cx="11115199" cy="492315"/>
          </a:xfrm>
        </p:spPr>
        <p:txBody>
          <a:bodyPr>
            <a:normAutofit/>
          </a:bodyPr>
          <a:lstStyle/>
          <a:p>
            <a:pPr marL="0" indent="0" algn="ctr">
              <a:buNone/>
            </a:pPr>
            <a:r>
              <a:rPr lang="en-US" sz="2400" b="1" dirty="0"/>
              <a:t>Social engineering tactics are used in multiple ways</a:t>
            </a:r>
          </a:p>
        </p:txBody>
      </p:sp>
      <p:sp>
        <p:nvSpPr>
          <p:cNvPr id="3" name="Title 2"/>
          <p:cNvSpPr>
            <a:spLocks noGrp="1"/>
          </p:cNvSpPr>
          <p:nvPr>
            <p:ph type="title"/>
          </p:nvPr>
        </p:nvSpPr>
        <p:spPr>
          <a:xfrm>
            <a:off x="609441" y="390260"/>
            <a:ext cx="10969943" cy="443198"/>
          </a:xfrm>
        </p:spPr>
        <p:txBody>
          <a:bodyPr/>
          <a:lstStyle/>
          <a:p>
            <a:r>
              <a:rPr lang="en-US" dirty="0"/>
              <a:t>Phishing Techniques: Not Just for Email</a:t>
            </a:r>
          </a:p>
        </p:txBody>
      </p:sp>
      <p:sp>
        <p:nvSpPr>
          <p:cNvPr id="4" name="TextBox 3"/>
          <p:cNvSpPr txBox="1"/>
          <p:nvPr/>
        </p:nvSpPr>
        <p:spPr>
          <a:xfrm>
            <a:off x="-304721" y="1991023"/>
            <a:ext cx="4494629" cy="1353960"/>
          </a:xfrm>
          <a:prstGeom prst="rect">
            <a:avLst/>
          </a:prstGeom>
          <a:noFill/>
        </p:spPr>
        <p:txBody>
          <a:bodyPr wrap="square" rtlCol="0">
            <a:spAutoFit/>
          </a:bodyPr>
          <a:lstStyle/>
          <a:p>
            <a:pPr algn="ctr"/>
            <a:r>
              <a:rPr lang="en-US" sz="2399" b="1" dirty="0">
                <a:solidFill>
                  <a:schemeClr val="accent1"/>
                </a:solidFill>
              </a:rPr>
              <a:t>SMS/text phishing </a:t>
            </a:r>
            <a:br>
              <a:rPr lang="en-US" sz="2399" b="1" dirty="0"/>
            </a:br>
            <a:r>
              <a:rPr lang="en-US" sz="2000" dirty="0"/>
              <a:t>(also known as </a:t>
            </a:r>
            <a:br>
              <a:rPr lang="en-US" sz="2000" dirty="0"/>
            </a:br>
            <a:r>
              <a:rPr lang="en-US" sz="2000" b="1" dirty="0"/>
              <a:t>“smishing”</a:t>
            </a:r>
            <a:r>
              <a:rPr lang="en-US" sz="2000" dirty="0"/>
              <a:t>)</a:t>
            </a:r>
          </a:p>
          <a:p>
            <a:endParaRPr lang="en-US" sz="1799" dirty="0"/>
          </a:p>
        </p:txBody>
      </p:sp>
      <p:sp>
        <p:nvSpPr>
          <p:cNvPr id="5" name="TextBox 4"/>
          <p:cNvSpPr txBox="1"/>
          <p:nvPr/>
        </p:nvSpPr>
        <p:spPr>
          <a:xfrm>
            <a:off x="3885187" y="1991023"/>
            <a:ext cx="4189909" cy="1353960"/>
          </a:xfrm>
          <a:prstGeom prst="rect">
            <a:avLst/>
          </a:prstGeom>
          <a:noFill/>
        </p:spPr>
        <p:txBody>
          <a:bodyPr wrap="square" rtlCol="0">
            <a:spAutoFit/>
          </a:bodyPr>
          <a:lstStyle/>
          <a:p>
            <a:pPr algn="ctr"/>
            <a:r>
              <a:rPr lang="en-US" sz="2399" b="1" dirty="0">
                <a:solidFill>
                  <a:schemeClr val="accent1"/>
                </a:solidFill>
              </a:rPr>
              <a:t>Voice phishing</a:t>
            </a:r>
            <a:br>
              <a:rPr lang="en-US" sz="2399" dirty="0"/>
            </a:br>
            <a:r>
              <a:rPr lang="en-US" sz="2000" dirty="0"/>
              <a:t>(also known as </a:t>
            </a:r>
            <a:br>
              <a:rPr lang="en-US" sz="2000" dirty="0"/>
            </a:br>
            <a:r>
              <a:rPr lang="en-US" sz="2000" b="1" dirty="0"/>
              <a:t>“vishing”</a:t>
            </a:r>
            <a:r>
              <a:rPr lang="en-US" sz="2000" dirty="0"/>
              <a:t>)</a:t>
            </a:r>
          </a:p>
          <a:p>
            <a:endParaRPr lang="en-US" sz="1799" dirty="0"/>
          </a:p>
        </p:txBody>
      </p:sp>
      <p:sp>
        <p:nvSpPr>
          <p:cNvPr id="6" name="TextBox 5"/>
          <p:cNvSpPr txBox="1"/>
          <p:nvPr/>
        </p:nvSpPr>
        <p:spPr>
          <a:xfrm>
            <a:off x="7998916" y="1991023"/>
            <a:ext cx="4189909" cy="1353960"/>
          </a:xfrm>
          <a:prstGeom prst="rect">
            <a:avLst/>
          </a:prstGeom>
          <a:noFill/>
        </p:spPr>
        <p:txBody>
          <a:bodyPr wrap="square" rtlCol="0">
            <a:spAutoFit/>
          </a:bodyPr>
          <a:lstStyle/>
          <a:p>
            <a:pPr algn="ctr"/>
            <a:r>
              <a:rPr lang="en-US" sz="2399" b="1" dirty="0">
                <a:solidFill>
                  <a:schemeClr val="accent1"/>
                </a:solidFill>
              </a:rPr>
              <a:t>Social media phishing</a:t>
            </a:r>
            <a:br>
              <a:rPr lang="en-US" sz="2399" dirty="0">
                <a:solidFill>
                  <a:srgbClr val="378EAB"/>
                </a:solidFill>
              </a:rPr>
            </a:br>
            <a:r>
              <a:rPr lang="en-US" sz="2000" dirty="0"/>
              <a:t>(via imposter accounts </a:t>
            </a:r>
            <a:br>
              <a:rPr lang="en-US" sz="2000" dirty="0"/>
            </a:br>
            <a:r>
              <a:rPr lang="en-US" sz="2000" dirty="0"/>
              <a:t>and malicious posts/IMs)</a:t>
            </a:r>
          </a:p>
          <a:p>
            <a:endParaRPr lang="en-US" sz="1799"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9245" y="3467966"/>
            <a:ext cx="1663289" cy="2494932"/>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3474" y="3467966"/>
            <a:ext cx="1413334" cy="2494932"/>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60092" y="3670910"/>
            <a:ext cx="2592402" cy="1913612"/>
          </a:xfrm>
          <a:prstGeom prst="rect">
            <a:avLst/>
          </a:prstGeom>
        </p:spPr>
      </p:pic>
      <p:sp>
        <p:nvSpPr>
          <p:cNvPr id="10" name="Footer Placeholder 4"/>
          <p:cNvSpPr txBox="1">
            <a:spLocks/>
          </p:cNvSpPr>
          <p:nvPr/>
        </p:nvSpPr>
        <p:spPr>
          <a:xfrm>
            <a:off x="2621481" y="6373992"/>
            <a:ext cx="4572000" cy="219456"/>
          </a:xfrm>
          <a:prstGeom prst="rect">
            <a:avLst/>
          </a:prstGeom>
        </p:spPr>
        <p:txBody>
          <a:bodyPr vert="horz" wrap="none" lIns="0" tIns="0" rIns="0" bIns="0" rtlCol="0" anchor="ctr" anchorCtr="0"/>
          <a:lstStyle>
            <a:defPPr>
              <a:defRPr lang="en-US"/>
            </a:defPPr>
            <a:lvl1pPr marL="0" algn="l" defTabSz="914400" rtl="0" eaLnBrk="1" latinLnBrk="0" hangingPunct="1">
              <a:defRPr sz="70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2020 Proofpoint. All rights reserved</a:t>
            </a:r>
            <a:endParaRPr lang="en-GB" dirty="0"/>
          </a:p>
        </p:txBody>
      </p:sp>
    </p:spTree>
    <p:extLst>
      <p:ext uri="{BB962C8B-B14F-4D97-AF65-F5344CB8AC3E}">
        <p14:creationId xmlns:p14="http://schemas.microsoft.com/office/powerpoint/2010/main" val="4121025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par>
                                <p:cTn id="16" presetID="22" presetClass="entr" presetSubtype="4"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par>
                                <p:cTn id="24" presetID="22" presetClass="entr" presetSubtype="4"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down)">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609441" y="1843516"/>
            <a:ext cx="5180251" cy="369332"/>
          </a:xfrm>
        </p:spPr>
        <p:txBody>
          <a:bodyPr/>
          <a:lstStyle/>
          <a:p>
            <a:r>
              <a:rPr lang="en-US" b="1" dirty="0"/>
              <a:t>In Your Personal Life</a:t>
            </a:r>
          </a:p>
        </p:txBody>
      </p:sp>
      <p:sp>
        <p:nvSpPr>
          <p:cNvPr id="2" name="Content Placeholder 1"/>
          <p:cNvSpPr>
            <a:spLocks noGrp="1"/>
          </p:cNvSpPr>
          <p:nvPr>
            <p:ph sz="half" idx="2"/>
          </p:nvPr>
        </p:nvSpPr>
        <p:spPr>
          <a:xfrm>
            <a:off x="609440" y="2286299"/>
            <a:ext cx="5178002" cy="3384660"/>
          </a:xfrm>
        </p:spPr>
        <p:txBody>
          <a:bodyPr>
            <a:normAutofit/>
          </a:bodyPr>
          <a:lstStyle/>
          <a:p>
            <a:pPr marL="280988" indent="-280988"/>
            <a:r>
              <a:rPr lang="en-US" sz="2000" dirty="0"/>
              <a:t>Money stolen from your bank account</a:t>
            </a:r>
          </a:p>
          <a:p>
            <a:pPr marL="280988" indent="-280988"/>
            <a:r>
              <a:rPr lang="en-US" sz="2000" dirty="0"/>
              <a:t>Fraudulent charges on credit cards</a:t>
            </a:r>
          </a:p>
          <a:p>
            <a:pPr marL="280988" indent="-280988"/>
            <a:r>
              <a:rPr lang="en-US" sz="2000" dirty="0"/>
              <a:t>Tax returns filed in your name</a:t>
            </a:r>
          </a:p>
          <a:p>
            <a:pPr marL="280988" indent="-280988"/>
            <a:r>
              <a:rPr lang="en-US" sz="2000" dirty="0"/>
              <a:t>Loans and mortgages opened in your name</a:t>
            </a:r>
          </a:p>
          <a:p>
            <a:pPr marL="280988" indent="-280988"/>
            <a:r>
              <a:rPr lang="en-US" sz="2000" dirty="0"/>
              <a:t>Lost access to photos, videos, files, etc.</a:t>
            </a:r>
          </a:p>
          <a:p>
            <a:pPr marL="280988" indent="-280988"/>
            <a:r>
              <a:rPr lang="en-US" sz="2000" dirty="0"/>
              <a:t>Fake social media posts made in your accounts</a:t>
            </a:r>
          </a:p>
        </p:txBody>
      </p:sp>
      <p:sp>
        <p:nvSpPr>
          <p:cNvPr id="5" name="Text Placeholder 4"/>
          <p:cNvSpPr>
            <a:spLocks noGrp="1"/>
          </p:cNvSpPr>
          <p:nvPr>
            <p:ph type="body" sz="quarter" idx="3"/>
          </p:nvPr>
        </p:nvSpPr>
        <p:spPr>
          <a:xfrm>
            <a:off x="6399133" y="1884791"/>
            <a:ext cx="5281824" cy="369332"/>
          </a:xfrm>
        </p:spPr>
        <p:txBody>
          <a:bodyPr/>
          <a:lstStyle/>
          <a:p>
            <a:r>
              <a:rPr lang="en-US" b="1" dirty="0"/>
              <a:t>At Work</a:t>
            </a:r>
          </a:p>
        </p:txBody>
      </p:sp>
      <p:sp>
        <p:nvSpPr>
          <p:cNvPr id="6" name="Content Placeholder 5"/>
          <p:cNvSpPr>
            <a:spLocks noGrp="1"/>
          </p:cNvSpPr>
          <p:nvPr>
            <p:ph sz="quarter" idx="4"/>
          </p:nvPr>
        </p:nvSpPr>
        <p:spPr>
          <a:xfrm>
            <a:off x="6399133" y="2362479"/>
            <a:ext cx="5281824" cy="2640035"/>
          </a:xfrm>
        </p:spPr>
        <p:txBody>
          <a:bodyPr>
            <a:normAutofit/>
          </a:bodyPr>
          <a:lstStyle/>
          <a:p>
            <a:pPr marL="280988" indent="-280988"/>
            <a:r>
              <a:rPr lang="en-US" sz="2000" dirty="0"/>
              <a:t>Loss of corporate funds </a:t>
            </a:r>
          </a:p>
          <a:p>
            <a:pPr marL="280988" indent="-280988"/>
            <a:r>
              <a:rPr lang="en-US" sz="2000" dirty="0"/>
              <a:t>Exposed personal information of customers and coworkers </a:t>
            </a:r>
          </a:p>
          <a:p>
            <a:pPr marL="280988" indent="-280988"/>
            <a:r>
              <a:rPr lang="en-US" sz="2000" dirty="0"/>
              <a:t>Outsiders access to confidential communications, files, and systems</a:t>
            </a:r>
          </a:p>
          <a:p>
            <a:pPr marL="280988" indent="-280988"/>
            <a:r>
              <a:rPr lang="en-US" sz="2000" dirty="0"/>
              <a:t>Files become locked and inaccessible</a:t>
            </a:r>
          </a:p>
          <a:p>
            <a:pPr marL="280988" indent="-280988"/>
            <a:r>
              <a:rPr lang="en-US" sz="2000" dirty="0"/>
              <a:t>Damaged employer’s reputation</a:t>
            </a:r>
          </a:p>
        </p:txBody>
      </p:sp>
      <p:sp>
        <p:nvSpPr>
          <p:cNvPr id="3" name="Title 2"/>
          <p:cNvSpPr>
            <a:spLocks noGrp="1"/>
          </p:cNvSpPr>
          <p:nvPr>
            <p:ph type="title"/>
          </p:nvPr>
        </p:nvSpPr>
        <p:spPr/>
        <p:txBody>
          <a:bodyPr/>
          <a:lstStyle/>
          <a:p>
            <a:r>
              <a:rPr lang="en-US" dirty="0"/>
              <a:t>What Can Happen If You Fall for a Phish?</a:t>
            </a:r>
          </a:p>
        </p:txBody>
      </p:sp>
      <p:sp>
        <p:nvSpPr>
          <p:cNvPr id="7" name="TextBox 6"/>
          <p:cNvSpPr txBox="1"/>
          <p:nvPr/>
        </p:nvSpPr>
        <p:spPr>
          <a:xfrm>
            <a:off x="533261" y="991235"/>
            <a:ext cx="11350843" cy="461545"/>
          </a:xfrm>
          <a:prstGeom prst="rect">
            <a:avLst/>
          </a:prstGeom>
          <a:noFill/>
        </p:spPr>
        <p:txBody>
          <a:bodyPr wrap="square" rtlCol="0">
            <a:spAutoFit/>
          </a:bodyPr>
          <a:lstStyle/>
          <a:p>
            <a:r>
              <a:rPr lang="en-US" sz="2399" dirty="0"/>
              <a:t>If you fall for a phishing attack, here are just </a:t>
            </a:r>
            <a:r>
              <a:rPr lang="en-US" sz="2399" b="1" dirty="0"/>
              <a:t>some</a:t>
            </a:r>
            <a:r>
              <a:rPr lang="en-US" sz="2399" dirty="0"/>
              <a:t> of the things that could happen:</a:t>
            </a:r>
          </a:p>
        </p:txBody>
      </p:sp>
      <p:sp>
        <p:nvSpPr>
          <p:cNvPr id="8" name="Footer Placeholder 4"/>
          <p:cNvSpPr>
            <a:spLocks noGrp="1"/>
          </p:cNvSpPr>
          <p:nvPr>
            <p:ph type="ftr" sz="quarter" idx="3"/>
          </p:nvPr>
        </p:nvSpPr>
        <p:spPr>
          <a:xfrm>
            <a:off x="2621481" y="6373992"/>
            <a:ext cx="4572000" cy="219456"/>
          </a:xfrm>
          <a:prstGeom prst="rect">
            <a:avLst/>
          </a:prstGeom>
        </p:spPr>
        <p:txBody>
          <a:bodyPr vert="horz" wrap="none" lIns="0" tIns="0" rIns="0" bIns="0" rtlCol="0" anchor="ctr" anchorCtr="0"/>
          <a:lstStyle>
            <a:lvl1pPr algn="l">
              <a:defRPr sz="700">
                <a:solidFill>
                  <a:schemeClr val="bg2">
                    <a:lumMod val="75000"/>
                  </a:schemeClr>
                </a:solidFill>
              </a:defRPr>
            </a:lvl1pPr>
          </a:lstStyle>
          <a:p>
            <a:r>
              <a:rPr lang="en-US" dirty="0"/>
              <a:t>© 2020 Proofpoint. All rights reserved</a:t>
            </a:r>
            <a:endParaRPr lang="en-GB" dirty="0"/>
          </a:p>
        </p:txBody>
      </p:sp>
    </p:spTree>
    <p:extLst>
      <p:ext uri="{BB962C8B-B14F-4D97-AF65-F5344CB8AC3E}">
        <p14:creationId xmlns:p14="http://schemas.microsoft.com/office/powerpoint/2010/main" val="2266821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wipe(down)">
                                      <p:cBhvr>
                                        <p:cTn id="10" dur="500"/>
                                        <p:tgtEl>
                                          <p:spTgt spid="2">
                                            <p:txEl>
                                              <p:pRg st="0" end="0"/>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wipe(down)">
                                      <p:cBhvr>
                                        <p:cTn id="13" dur="500"/>
                                        <p:tgtEl>
                                          <p:spTgt spid="2">
                                            <p:txEl>
                                              <p:pRg st="1" end="1"/>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wipe(down)">
                                      <p:cBhvr>
                                        <p:cTn id="16" dur="500"/>
                                        <p:tgtEl>
                                          <p:spTgt spid="2">
                                            <p:txEl>
                                              <p:pRg st="2" end="2"/>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wipe(down)">
                                      <p:cBhvr>
                                        <p:cTn id="19" dur="500"/>
                                        <p:tgtEl>
                                          <p:spTgt spid="2">
                                            <p:txEl>
                                              <p:pRg st="3" end="3"/>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down)">
                                      <p:cBhvr>
                                        <p:cTn id="22" dur="500"/>
                                        <p:tgtEl>
                                          <p:spTgt spid="2">
                                            <p:txEl>
                                              <p:pRg st="4" end="4"/>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Effect transition="in" filter="wipe(down)">
                                      <p:cBhvr>
                                        <p:cTn id="25" dur="500"/>
                                        <p:tgtEl>
                                          <p:spTgt spid="2">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5">
                                            <p:txEl>
                                              <p:pRg st="0" end="0"/>
                                            </p:txEl>
                                          </p:spTgt>
                                        </p:tgtEl>
                                        <p:attrNameLst>
                                          <p:attrName>style.visibility</p:attrName>
                                        </p:attrNameLst>
                                      </p:cBhvr>
                                      <p:to>
                                        <p:strVal val="visible"/>
                                      </p:to>
                                    </p:set>
                                    <p:animEffect transition="in" filter="wipe(down)">
                                      <p:cBhvr>
                                        <p:cTn id="30" dur="500"/>
                                        <p:tgtEl>
                                          <p:spTgt spid="5">
                                            <p:txEl>
                                              <p:pRg st="0" end="0"/>
                                            </p:txEl>
                                          </p:spTgt>
                                        </p:tgtEl>
                                      </p:cBhvr>
                                    </p:animEffect>
                                  </p:childTnLst>
                                </p:cTn>
                              </p:par>
                              <p:par>
                                <p:cTn id="31" presetID="22" presetClass="entr" presetSubtype="4" fill="hold" nodeType="withEffect">
                                  <p:stCondLst>
                                    <p:cond delay="0"/>
                                  </p:stCondLst>
                                  <p:childTnLst>
                                    <p:set>
                                      <p:cBhvr>
                                        <p:cTn id="32" dur="1" fill="hold">
                                          <p:stCondLst>
                                            <p:cond delay="0"/>
                                          </p:stCondLst>
                                        </p:cTn>
                                        <p:tgtEl>
                                          <p:spTgt spid="6">
                                            <p:txEl>
                                              <p:pRg st="0" end="0"/>
                                            </p:txEl>
                                          </p:spTgt>
                                        </p:tgtEl>
                                        <p:attrNameLst>
                                          <p:attrName>style.visibility</p:attrName>
                                        </p:attrNameLst>
                                      </p:cBhvr>
                                      <p:to>
                                        <p:strVal val="visible"/>
                                      </p:to>
                                    </p:set>
                                    <p:animEffect transition="in" filter="wipe(down)">
                                      <p:cBhvr>
                                        <p:cTn id="33" dur="500"/>
                                        <p:tgtEl>
                                          <p:spTgt spid="6">
                                            <p:txEl>
                                              <p:pRg st="0" end="0"/>
                                            </p:txEl>
                                          </p:spTgt>
                                        </p:tgtEl>
                                      </p:cBhvr>
                                    </p:animEffect>
                                  </p:childTnLst>
                                </p:cTn>
                              </p:par>
                              <p:par>
                                <p:cTn id="34" presetID="22" presetClass="entr" presetSubtype="4" fill="hold" nodeType="withEffect">
                                  <p:stCondLst>
                                    <p:cond delay="0"/>
                                  </p:stCondLst>
                                  <p:childTnLst>
                                    <p:set>
                                      <p:cBhvr>
                                        <p:cTn id="35" dur="1" fill="hold">
                                          <p:stCondLst>
                                            <p:cond delay="0"/>
                                          </p:stCondLst>
                                        </p:cTn>
                                        <p:tgtEl>
                                          <p:spTgt spid="6">
                                            <p:txEl>
                                              <p:pRg st="1" end="1"/>
                                            </p:txEl>
                                          </p:spTgt>
                                        </p:tgtEl>
                                        <p:attrNameLst>
                                          <p:attrName>style.visibility</p:attrName>
                                        </p:attrNameLst>
                                      </p:cBhvr>
                                      <p:to>
                                        <p:strVal val="visible"/>
                                      </p:to>
                                    </p:set>
                                    <p:animEffect transition="in" filter="wipe(down)">
                                      <p:cBhvr>
                                        <p:cTn id="36" dur="500"/>
                                        <p:tgtEl>
                                          <p:spTgt spid="6">
                                            <p:txEl>
                                              <p:pRg st="1" end="1"/>
                                            </p:txEl>
                                          </p:spTgt>
                                        </p:tgtEl>
                                      </p:cBhvr>
                                    </p:animEffect>
                                  </p:childTnLst>
                                </p:cTn>
                              </p:par>
                              <p:par>
                                <p:cTn id="37" presetID="22" presetClass="entr" presetSubtype="4" fill="hold" nodeType="withEffect">
                                  <p:stCondLst>
                                    <p:cond delay="0"/>
                                  </p:stCondLst>
                                  <p:childTnLst>
                                    <p:set>
                                      <p:cBhvr>
                                        <p:cTn id="38" dur="1" fill="hold">
                                          <p:stCondLst>
                                            <p:cond delay="0"/>
                                          </p:stCondLst>
                                        </p:cTn>
                                        <p:tgtEl>
                                          <p:spTgt spid="6">
                                            <p:txEl>
                                              <p:pRg st="2" end="2"/>
                                            </p:txEl>
                                          </p:spTgt>
                                        </p:tgtEl>
                                        <p:attrNameLst>
                                          <p:attrName>style.visibility</p:attrName>
                                        </p:attrNameLst>
                                      </p:cBhvr>
                                      <p:to>
                                        <p:strVal val="visible"/>
                                      </p:to>
                                    </p:set>
                                    <p:animEffect transition="in" filter="wipe(down)">
                                      <p:cBhvr>
                                        <p:cTn id="39" dur="500"/>
                                        <p:tgtEl>
                                          <p:spTgt spid="6">
                                            <p:txEl>
                                              <p:pRg st="2" end="2"/>
                                            </p:txEl>
                                          </p:spTgt>
                                        </p:tgtEl>
                                      </p:cBhvr>
                                    </p:animEffect>
                                  </p:childTnLst>
                                </p:cTn>
                              </p:par>
                              <p:par>
                                <p:cTn id="40" presetID="22" presetClass="entr" presetSubtype="4" fill="hold" nodeType="withEffect">
                                  <p:stCondLst>
                                    <p:cond delay="0"/>
                                  </p:stCondLst>
                                  <p:childTnLst>
                                    <p:set>
                                      <p:cBhvr>
                                        <p:cTn id="41" dur="1" fill="hold">
                                          <p:stCondLst>
                                            <p:cond delay="0"/>
                                          </p:stCondLst>
                                        </p:cTn>
                                        <p:tgtEl>
                                          <p:spTgt spid="6">
                                            <p:txEl>
                                              <p:pRg st="3" end="3"/>
                                            </p:txEl>
                                          </p:spTgt>
                                        </p:tgtEl>
                                        <p:attrNameLst>
                                          <p:attrName>style.visibility</p:attrName>
                                        </p:attrNameLst>
                                      </p:cBhvr>
                                      <p:to>
                                        <p:strVal val="visible"/>
                                      </p:to>
                                    </p:set>
                                    <p:animEffect transition="in" filter="wipe(down)">
                                      <p:cBhvr>
                                        <p:cTn id="42" dur="500"/>
                                        <p:tgtEl>
                                          <p:spTgt spid="6">
                                            <p:txEl>
                                              <p:pRg st="3" end="3"/>
                                            </p:txEl>
                                          </p:spTgt>
                                        </p:tgtEl>
                                      </p:cBhvr>
                                    </p:animEffect>
                                  </p:childTnLst>
                                </p:cTn>
                              </p:par>
                              <p:par>
                                <p:cTn id="43" presetID="22" presetClass="entr" presetSubtype="4" fill="hold" nodeType="withEffect">
                                  <p:stCondLst>
                                    <p:cond delay="0"/>
                                  </p:stCondLst>
                                  <p:childTnLst>
                                    <p:set>
                                      <p:cBhvr>
                                        <p:cTn id="44" dur="1" fill="hold">
                                          <p:stCondLst>
                                            <p:cond delay="0"/>
                                          </p:stCondLst>
                                        </p:cTn>
                                        <p:tgtEl>
                                          <p:spTgt spid="6">
                                            <p:txEl>
                                              <p:pRg st="4" end="4"/>
                                            </p:txEl>
                                          </p:spTgt>
                                        </p:tgtEl>
                                        <p:attrNameLst>
                                          <p:attrName>style.visibility</p:attrName>
                                        </p:attrNameLst>
                                      </p:cBhvr>
                                      <p:to>
                                        <p:strVal val="visible"/>
                                      </p:to>
                                    </p:set>
                                    <p:animEffect transition="in" filter="wipe(down)">
                                      <p:cBhvr>
                                        <p:cTn id="45"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normAutofit/>
          </a:bodyPr>
          <a:lstStyle/>
          <a:p>
            <a:r>
              <a:rPr lang="en-US" dirty="0"/>
              <a:t>Thoroughly read emails. Watch for:</a:t>
            </a:r>
          </a:p>
        </p:txBody>
      </p:sp>
      <p:sp>
        <p:nvSpPr>
          <p:cNvPr id="2" name="Content Placeholder 1"/>
          <p:cNvSpPr>
            <a:spLocks noGrp="1"/>
          </p:cNvSpPr>
          <p:nvPr>
            <p:ph sz="half" idx="2"/>
          </p:nvPr>
        </p:nvSpPr>
        <p:spPr/>
        <p:txBody>
          <a:bodyPr/>
          <a:lstStyle/>
          <a:p>
            <a:r>
              <a:rPr lang="en-US" dirty="0"/>
              <a:t>Misspellings and poor grammar</a:t>
            </a:r>
          </a:p>
          <a:p>
            <a:r>
              <a:rPr lang="en-US" dirty="0"/>
              <a:t>Messages that don’t seem quite right</a:t>
            </a:r>
          </a:p>
          <a:p>
            <a:r>
              <a:rPr lang="en-US" dirty="0"/>
              <a:t>Unsolicited emails </a:t>
            </a:r>
          </a:p>
        </p:txBody>
      </p:sp>
      <p:sp>
        <p:nvSpPr>
          <p:cNvPr id="5" name="Text Placeholder 4"/>
          <p:cNvSpPr>
            <a:spLocks noGrp="1"/>
          </p:cNvSpPr>
          <p:nvPr>
            <p:ph type="body" sz="quarter" idx="3"/>
          </p:nvPr>
        </p:nvSpPr>
        <p:spPr/>
        <p:txBody>
          <a:bodyPr/>
          <a:lstStyle/>
          <a:p>
            <a:r>
              <a:rPr lang="en-US" dirty="0"/>
              <a:t>Don’t just react. Ask yourself:</a:t>
            </a:r>
          </a:p>
        </p:txBody>
      </p:sp>
      <p:sp>
        <p:nvSpPr>
          <p:cNvPr id="6" name="Content Placeholder 5"/>
          <p:cNvSpPr>
            <a:spLocks noGrp="1"/>
          </p:cNvSpPr>
          <p:nvPr>
            <p:ph sz="quarter" idx="4"/>
          </p:nvPr>
        </p:nvSpPr>
        <p:spPr/>
        <p:txBody>
          <a:bodyPr/>
          <a:lstStyle/>
          <a:p>
            <a:r>
              <a:rPr lang="en-US" i="1" dirty="0"/>
              <a:t>Was I expecting this message? </a:t>
            </a:r>
          </a:p>
          <a:p>
            <a:r>
              <a:rPr lang="en-US" i="1" dirty="0"/>
              <a:t>Does this email make sense?</a:t>
            </a:r>
          </a:p>
          <a:p>
            <a:r>
              <a:rPr lang="en-US" i="1" dirty="0"/>
              <a:t>Am I being pushed to act quickly?</a:t>
            </a:r>
          </a:p>
          <a:p>
            <a:r>
              <a:rPr lang="en-US" i="1" dirty="0"/>
              <a:t>Does this seem too good to be true? </a:t>
            </a:r>
          </a:p>
          <a:p>
            <a:r>
              <a:rPr lang="en-US" i="1" dirty="0"/>
              <a:t>What if this is a phishing email?</a:t>
            </a:r>
          </a:p>
        </p:txBody>
      </p:sp>
      <p:sp>
        <p:nvSpPr>
          <p:cNvPr id="3" name="Title 2"/>
          <p:cNvSpPr>
            <a:spLocks noGrp="1"/>
          </p:cNvSpPr>
          <p:nvPr>
            <p:ph type="title"/>
          </p:nvPr>
        </p:nvSpPr>
        <p:spPr/>
        <p:txBody>
          <a:bodyPr/>
          <a:lstStyle/>
          <a:p>
            <a:r>
              <a:rPr lang="en-US" dirty="0"/>
              <a:t>Tip #1: Read and Think Before You Click</a:t>
            </a:r>
          </a:p>
        </p:txBody>
      </p:sp>
      <p:sp>
        <p:nvSpPr>
          <p:cNvPr id="7" name="Footer Placeholder 4"/>
          <p:cNvSpPr>
            <a:spLocks noGrp="1"/>
          </p:cNvSpPr>
          <p:nvPr>
            <p:ph type="ftr" sz="quarter" idx="3"/>
          </p:nvPr>
        </p:nvSpPr>
        <p:spPr>
          <a:xfrm>
            <a:off x="2621481" y="6373992"/>
            <a:ext cx="4572000" cy="219456"/>
          </a:xfrm>
          <a:prstGeom prst="rect">
            <a:avLst/>
          </a:prstGeom>
        </p:spPr>
        <p:txBody>
          <a:bodyPr vert="horz" wrap="none" lIns="0" tIns="0" rIns="0" bIns="0" rtlCol="0" anchor="ctr" anchorCtr="0"/>
          <a:lstStyle>
            <a:lvl1pPr algn="l">
              <a:defRPr sz="700">
                <a:solidFill>
                  <a:schemeClr val="bg2">
                    <a:lumMod val="75000"/>
                  </a:schemeClr>
                </a:solidFill>
              </a:defRPr>
            </a:lvl1pPr>
          </a:lstStyle>
          <a:p>
            <a:r>
              <a:rPr lang="en-US" b="0" dirty="0"/>
              <a:t>© 2020 Proofpoint. All rights reserved</a:t>
            </a:r>
            <a:endParaRPr lang="en-GB" b="0" dirty="0"/>
          </a:p>
        </p:txBody>
      </p:sp>
    </p:spTree>
    <p:extLst>
      <p:ext uri="{BB962C8B-B14F-4D97-AF65-F5344CB8AC3E}">
        <p14:creationId xmlns:p14="http://schemas.microsoft.com/office/powerpoint/2010/main" val="1538838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down)">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down)">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wipe(down)">
                                      <p:cBhvr>
                                        <p:cTn id="27" dur="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wipe(down)">
                                      <p:cBhvr>
                                        <p:cTn id="32" dur="500"/>
                                        <p:tgtEl>
                                          <p:spTgt spid="6">
                                            <p:txEl>
                                              <p:pRg st="0" end="0"/>
                                            </p:txEl>
                                          </p:spTgt>
                                        </p:tgtEl>
                                      </p:cBhvr>
                                    </p:animEffect>
                                  </p:childTnLst>
                                </p:cTn>
                              </p:par>
                              <p:par>
                                <p:cTn id="33" presetID="22" presetClass="entr" presetSubtype="4" fill="hold" nodeType="withEffect">
                                  <p:stCondLst>
                                    <p:cond delay="0"/>
                                  </p:stCondLst>
                                  <p:childTnLst>
                                    <p:set>
                                      <p:cBhvr>
                                        <p:cTn id="34" dur="1" fill="hold">
                                          <p:stCondLst>
                                            <p:cond delay="0"/>
                                          </p:stCondLst>
                                        </p:cTn>
                                        <p:tgtEl>
                                          <p:spTgt spid="6">
                                            <p:txEl>
                                              <p:pRg st="1" end="1"/>
                                            </p:txEl>
                                          </p:spTgt>
                                        </p:tgtEl>
                                        <p:attrNameLst>
                                          <p:attrName>style.visibility</p:attrName>
                                        </p:attrNameLst>
                                      </p:cBhvr>
                                      <p:to>
                                        <p:strVal val="visible"/>
                                      </p:to>
                                    </p:set>
                                    <p:animEffect transition="in" filter="wipe(down)">
                                      <p:cBhvr>
                                        <p:cTn id="35" dur="500"/>
                                        <p:tgtEl>
                                          <p:spTgt spid="6">
                                            <p:txEl>
                                              <p:pRg st="1" end="1"/>
                                            </p:txEl>
                                          </p:spTgt>
                                        </p:tgtEl>
                                      </p:cBhvr>
                                    </p:animEffect>
                                  </p:childTnLst>
                                </p:cTn>
                              </p:par>
                              <p:par>
                                <p:cTn id="36" presetID="22" presetClass="entr" presetSubtype="4" fill="hold" nodeType="withEffect">
                                  <p:stCondLst>
                                    <p:cond delay="0"/>
                                  </p:stCondLst>
                                  <p:childTnLst>
                                    <p:set>
                                      <p:cBhvr>
                                        <p:cTn id="37" dur="1" fill="hold">
                                          <p:stCondLst>
                                            <p:cond delay="0"/>
                                          </p:stCondLst>
                                        </p:cTn>
                                        <p:tgtEl>
                                          <p:spTgt spid="6">
                                            <p:txEl>
                                              <p:pRg st="2" end="2"/>
                                            </p:txEl>
                                          </p:spTgt>
                                        </p:tgtEl>
                                        <p:attrNameLst>
                                          <p:attrName>style.visibility</p:attrName>
                                        </p:attrNameLst>
                                      </p:cBhvr>
                                      <p:to>
                                        <p:strVal val="visible"/>
                                      </p:to>
                                    </p:set>
                                    <p:animEffect transition="in" filter="wipe(down)">
                                      <p:cBhvr>
                                        <p:cTn id="38" dur="500"/>
                                        <p:tgtEl>
                                          <p:spTgt spid="6">
                                            <p:txEl>
                                              <p:pRg st="2" end="2"/>
                                            </p:txEl>
                                          </p:spTgt>
                                        </p:tgtEl>
                                      </p:cBhvr>
                                    </p:animEffect>
                                  </p:childTnLst>
                                </p:cTn>
                              </p:par>
                              <p:par>
                                <p:cTn id="39" presetID="22" presetClass="entr" presetSubtype="4" fill="hold" nodeType="withEffect">
                                  <p:stCondLst>
                                    <p:cond delay="0"/>
                                  </p:stCondLst>
                                  <p:childTnLst>
                                    <p:set>
                                      <p:cBhvr>
                                        <p:cTn id="40" dur="1" fill="hold">
                                          <p:stCondLst>
                                            <p:cond delay="0"/>
                                          </p:stCondLst>
                                        </p:cTn>
                                        <p:tgtEl>
                                          <p:spTgt spid="6">
                                            <p:txEl>
                                              <p:pRg st="3" end="3"/>
                                            </p:txEl>
                                          </p:spTgt>
                                        </p:tgtEl>
                                        <p:attrNameLst>
                                          <p:attrName>style.visibility</p:attrName>
                                        </p:attrNameLst>
                                      </p:cBhvr>
                                      <p:to>
                                        <p:strVal val="visible"/>
                                      </p:to>
                                    </p:set>
                                    <p:animEffect transition="in" filter="wipe(down)">
                                      <p:cBhvr>
                                        <p:cTn id="41" dur="500"/>
                                        <p:tgtEl>
                                          <p:spTgt spid="6">
                                            <p:txEl>
                                              <p:pRg st="3" end="3"/>
                                            </p:txEl>
                                          </p:spTgt>
                                        </p:tgtEl>
                                      </p:cBhvr>
                                    </p:animEffect>
                                  </p:childTnLst>
                                </p:cTn>
                              </p:par>
                              <p:par>
                                <p:cTn id="42" presetID="22" presetClass="entr" presetSubtype="4" fill="hold" nodeType="withEffect">
                                  <p:stCondLst>
                                    <p:cond delay="0"/>
                                  </p:stCondLst>
                                  <p:childTnLst>
                                    <p:set>
                                      <p:cBhvr>
                                        <p:cTn id="43" dur="1" fill="hold">
                                          <p:stCondLst>
                                            <p:cond delay="0"/>
                                          </p:stCondLst>
                                        </p:cTn>
                                        <p:tgtEl>
                                          <p:spTgt spid="6">
                                            <p:txEl>
                                              <p:pRg st="4" end="4"/>
                                            </p:txEl>
                                          </p:spTgt>
                                        </p:tgtEl>
                                        <p:attrNameLst>
                                          <p:attrName>style.visibility</p:attrName>
                                        </p:attrNameLst>
                                      </p:cBhvr>
                                      <p:to>
                                        <p:strVal val="visible"/>
                                      </p:to>
                                    </p:set>
                                    <p:animEffect transition="in" filter="wipe(down)">
                                      <p:cBhvr>
                                        <p:cTn id="44"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r>
              <a:rPr lang="en-US" dirty="0"/>
              <a:t>Be 100% confident you know the sender</a:t>
            </a:r>
          </a:p>
        </p:txBody>
      </p:sp>
      <p:sp>
        <p:nvSpPr>
          <p:cNvPr id="2" name="Content Placeholder 1"/>
          <p:cNvSpPr>
            <a:spLocks noGrp="1"/>
          </p:cNvSpPr>
          <p:nvPr>
            <p:ph sz="half" idx="2"/>
          </p:nvPr>
        </p:nvSpPr>
        <p:spPr/>
        <p:txBody>
          <a:bodyPr/>
          <a:lstStyle/>
          <a:p>
            <a:r>
              <a:rPr lang="en-US" dirty="0"/>
              <a:t>Logos are used illegally by scammers</a:t>
            </a:r>
          </a:p>
          <a:p>
            <a:r>
              <a:rPr lang="en-US" dirty="0"/>
              <a:t>“Spoofing” can make From addresses, links, and caller ID look trustworthy</a:t>
            </a:r>
          </a:p>
          <a:p>
            <a:r>
              <a:rPr lang="en-US" dirty="0"/>
              <a:t>In the case of a compromised email account, an attacker can sent messages from someone else’s email account</a:t>
            </a:r>
          </a:p>
          <a:p>
            <a:endParaRPr lang="en-US" dirty="0"/>
          </a:p>
        </p:txBody>
      </p:sp>
      <p:sp>
        <p:nvSpPr>
          <p:cNvPr id="5" name="Text Placeholder 4"/>
          <p:cNvSpPr>
            <a:spLocks noGrp="1"/>
          </p:cNvSpPr>
          <p:nvPr>
            <p:ph type="body" sz="quarter" idx="3"/>
          </p:nvPr>
        </p:nvSpPr>
        <p:spPr/>
        <p:txBody>
          <a:bodyPr/>
          <a:lstStyle/>
          <a:p>
            <a:r>
              <a:rPr lang="en-US" dirty="0"/>
              <a:t>Don’t take messages at face value</a:t>
            </a:r>
          </a:p>
        </p:txBody>
      </p:sp>
      <p:sp>
        <p:nvSpPr>
          <p:cNvPr id="6" name="Content Placeholder 5"/>
          <p:cNvSpPr>
            <a:spLocks noGrp="1"/>
          </p:cNvSpPr>
          <p:nvPr>
            <p:ph sz="quarter" idx="4"/>
          </p:nvPr>
        </p:nvSpPr>
        <p:spPr/>
        <p:txBody>
          <a:bodyPr/>
          <a:lstStyle/>
          <a:p>
            <a:r>
              <a:rPr lang="en-US" dirty="0"/>
              <a:t>Hover over links to verify destination</a:t>
            </a:r>
          </a:p>
          <a:p>
            <a:r>
              <a:rPr lang="en-US" dirty="0"/>
              <a:t>Confirm the email is legitimate</a:t>
            </a:r>
          </a:p>
          <a:p>
            <a:pPr lvl="1"/>
            <a:r>
              <a:rPr lang="en-US" dirty="0"/>
              <a:t>Instead of clicking a link, type a known URL into your browser</a:t>
            </a:r>
          </a:p>
          <a:p>
            <a:pPr lvl="1"/>
            <a:r>
              <a:rPr lang="en-US" dirty="0"/>
              <a:t>Instead of replying to the email or using a phone number from the message, use a verified, trusted contact channel</a:t>
            </a:r>
          </a:p>
        </p:txBody>
      </p:sp>
      <p:sp>
        <p:nvSpPr>
          <p:cNvPr id="3" name="Title 2"/>
          <p:cNvSpPr>
            <a:spLocks noGrp="1"/>
          </p:cNvSpPr>
          <p:nvPr>
            <p:ph type="title"/>
          </p:nvPr>
        </p:nvSpPr>
        <p:spPr/>
        <p:txBody>
          <a:bodyPr/>
          <a:lstStyle/>
          <a:p>
            <a:r>
              <a:rPr lang="en-US" dirty="0"/>
              <a:t>Tip #2: Verify, Verify, Verify</a:t>
            </a:r>
          </a:p>
        </p:txBody>
      </p:sp>
      <p:sp>
        <p:nvSpPr>
          <p:cNvPr id="7" name="Footer Placeholder 4"/>
          <p:cNvSpPr>
            <a:spLocks noGrp="1"/>
          </p:cNvSpPr>
          <p:nvPr>
            <p:ph type="ftr" sz="quarter" idx="3"/>
          </p:nvPr>
        </p:nvSpPr>
        <p:spPr>
          <a:xfrm>
            <a:off x="2621481" y="6373992"/>
            <a:ext cx="4572000" cy="219456"/>
          </a:xfrm>
          <a:prstGeom prst="rect">
            <a:avLst/>
          </a:prstGeom>
        </p:spPr>
        <p:txBody>
          <a:bodyPr vert="horz" wrap="none" lIns="0" tIns="0" rIns="0" bIns="0" rtlCol="0" anchor="ctr" anchorCtr="0"/>
          <a:lstStyle>
            <a:lvl1pPr algn="l">
              <a:defRPr sz="700">
                <a:solidFill>
                  <a:schemeClr val="bg2">
                    <a:lumMod val="75000"/>
                  </a:schemeClr>
                </a:solidFill>
              </a:defRPr>
            </a:lvl1pPr>
          </a:lstStyle>
          <a:p>
            <a:r>
              <a:rPr lang="en-US" b="0" dirty="0"/>
              <a:t>© 2020 Proofpoint. All rights reserved</a:t>
            </a:r>
            <a:endParaRPr lang="en-GB" b="0" dirty="0"/>
          </a:p>
        </p:txBody>
      </p:sp>
    </p:spTree>
    <p:extLst>
      <p:ext uri="{BB962C8B-B14F-4D97-AF65-F5344CB8AC3E}">
        <p14:creationId xmlns:p14="http://schemas.microsoft.com/office/powerpoint/2010/main" val="1407050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wipe(down)">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wipe(down)">
                                      <p:cBhvr>
                                        <p:cTn id="21" dur="500"/>
                                        <p:tgtEl>
                                          <p:spTgt spid="2">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5">
                                            <p:txEl>
                                              <p:pRg st="0" end="0"/>
                                            </p:txEl>
                                          </p:spTgt>
                                        </p:tgtEl>
                                        <p:attrNameLst>
                                          <p:attrName>style.visibility</p:attrName>
                                        </p:attrNameLst>
                                      </p:cBhvr>
                                      <p:to>
                                        <p:strVal val="visible"/>
                                      </p:to>
                                    </p:set>
                                    <p:animEffect transition="in" filter="wipe(down)">
                                      <p:cBhvr>
                                        <p:cTn id="26" dur="500"/>
                                        <p:tgtEl>
                                          <p:spTgt spid="5">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animEffect transition="in" filter="wipe(down)">
                                      <p:cBhvr>
                                        <p:cTn id="31" dur="500"/>
                                        <p:tgtEl>
                                          <p:spTgt spid="6">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6">
                                            <p:txEl>
                                              <p:pRg st="1" end="1"/>
                                            </p:txEl>
                                          </p:spTgt>
                                        </p:tgtEl>
                                        <p:attrNameLst>
                                          <p:attrName>style.visibility</p:attrName>
                                        </p:attrNameLst>
                                      </p:cBhvr>
                                      <p:to>
                                        <p:strVal val="visible"/>
                                      </p:to>
                                    </p:set>
                                    <p:animEffect transition="in" filter="wipe(down)">
                                      <p:cBhvr>
                                        <p:cTn id="36" dur="500"/>
                                        <p:tgtEl>
                                          <p:spTgt spid="6">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6">
                                            <p:txEl>
                                              <p:pRg st="2" end="2"/>
                                            </p:txEl>
                                          </p:spTgt>
                                        </p:tgtEl>
                                        <p:attrNameLst>
                                          <p:attrName>style.visibility</p:attrName>
                                        </p:attrNameLst>
                                      </p:cBhvr>
                                      <p:to>
                                        <p:strVal val="visible"/>
                                      </p:to>
                                    </p:set>
                                    <p:animEffect transition="in" filter="wipe(down)">
                                      <p:cBhvr>
                                        <p:cTn id="41" dur="500"/>
                                        <p:tgtEl>
                                          <p:spTgt spid="6">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6">
                                            <p:txEl>
                                              <p:pRg st="3" end="3"/>
                                            </p:txEl>
                                          </p:spTgt>
                                        </p:tgtEl>
                                        <p:attrNameLst>
                                          <p:attrName>style.visibility</p:attrName>
                                        </p:attrNameLst>
                                      </p:cBhvr>
                                      <p:to>
                                        <p:strVal val="visible"/>
                                      </p:to>
                                    </p:set>
                                    <p:animEffect transition="in" filter="wipe(down)">
                                      <p:cBhvr>
                                        <p:cTn id="46"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r>
              <a:rPr lang="en-US" dirty="0"/>
              <a:t>At work</a:t>
            </a:r>
          </a:p>
        </p:txBody>
      </p:sp>
      <p:sp>
        <p:nvSpPr>
          <p:cNvPr id="2" name="Content Placeholder 1"/>
          <p:cNvSpPr>
            <a:spLocks noGrp="1"/>
          </p:cNvSpPr>
          <p:nvPr>
            <p:ph sz="half" idx="2"/>
          </p:nvPr>
        </p:nvSpPr>
        <p:spPr/>
        <p:txBody>
          <a:bodyPr/>
          <a:lstStyle/>
          <a:p>
            <a:r>
              <a:rPr lang="en-US" dirty="0"/>
              <a:t>Ask your manager or IT helpdesk for advice </a:t>
            </a:r>
          </a:p>
          <a:p>
            <a:r>
              <a:rPr lang="en-US" dirty="0"/>
              <a:t>Report suspicious messages</a:t>
            </a:r>
          </a:p>
          <a:p>
            <a:r>
              <a:rPr lang="en-US" dirty="0"/>
              <a:t>Responded to phishing message accidentally? Contact your IT team quickly!</a:t>
            </a:r>
          </a:p>
        </p:txBody>
      </p:sp>
      <p:sp>
        <p:nvSpPr>
          <p:cNvPr id="5" name="Text Placeholder 4"/>
          <p:cNvSpPr>
            <a:spLocks noGrp="1"/>
          </p:cNvSpPr>
          <p:nvPr>
            <p:ph type="body" sz="quarter" idx="3"/>
          </p:nvPr>
        </p:nvSpPr>
        <p:spPr/>
        <p:txBody>
          <a:bodyPr/>
          <a:lstStyle/>
          <a:p>
            <a:r>
              <a:rPr lang="en-US" dirty="0"/>
              <a:t>At home</a:t>
            </a:r>
          </a:p>
        </p:txBody>
      </p:sp>
      <p:sp>
        <p:nvSpPr>
          <p:cNvPr id="6" name="Content Placeholder 5"/>
          <p:cNvSpPr>
            <a:spLocks noGrp="1"/>
          </p:cNvSpPr>
          <p:nvPr>
            <p:ph sz="quarter" idx="4"/>
          </p:nvPr>
        </p:nvSpPr>
        <p:spPr/>
        <p:txBody>
          <a:bodyPr/>
          <a:lstStyle/>
          <a:p>
            <a:r>
              <a:rPr lang="en-US" dirty="0"/>
              <a:t>Trusted sites – IRS.gov, PayPal, Amazon, etc. – have advice about keeping your information secure</a:t>
            </a:r>
          </a:p>
          <a:p>
            <a:r>
              <a:rPr lang="en-US" dirty="0"/>
              <a:t>Report spoofed phishing emails to the organizations they are mimicking</a:t>
            </a:r>
          </a:p>
          <a:p>
            <a:r>
              <a:rPr lang="en-US" dirty="0"/>
              <a:t>Contact your bank, credit card company, tax organization, and/or local authorities in cases of lost/stolen funds, blackmail threats, or other crimes</a:t>
            </a:r>
          </a:p>
        </p:txBody>
      </p:sp>
      <p:sp>
        <p:nvSpPr>
          <p:cNvPr id="3" name="Title 2"/>
          <p:cNvSpPr>
            <a:spLocks noGrp="1"/>
          </p:cNvSpPr>
          <p:nvPr>
            <p:ph type="title"/>
          </p:nvPr>
        </p:nvSpPr>
        <p:spPr/>
        <p:txBody>
          <a:bodyPr/>
          <a:lstStyle/>
          <a:p>
            <a:r>
              <a:rPr lang="en-US" dirty="0"/>
              <a:t>Tip #3: Ask for Help</a:t>
            </a:r>
          </a:p>
        </p:txBody>
      </p:sp>
      <p:sp>
        <p:nvSpPr>
          <p:cNvPr id="7" name="Footer Placeholder 4"/>
          <p:cNvSpPr>
            <a:spLocks noGrp="1"/>
          </p:cNvSpPr>
          <p:nvPr>
            <p:ph type="ftr" sz="quarter" idx="3"/>
          </p:nvPr>
        </p:nvSpPr>
        <p:spPr>
          <a:xfrm>
            <a:off x="2621481" y="6373992"/>
            <a:ext cx="4572000" cy="219456"/>
          </a:xfrm>
          <a:prstGeom prst="rect">
            <a:avLst/>
          </a:prstGeom>
        </p:spPr>
        <p:txBody>
          <a:bodyPr vert="horz" wrap="none" lIns="0" tIns="0" rIns="0" bIns="0" rtlCol="0" anchor="ctr" anchorCtr="0"/>
          <a:lstStyle>
            <a:lvl1pPr algn="l">
              <a:defRPr sz="700">
                <a:solidFill>
                  <a:schemeClr val="bg2">
                    <a:lumMod val="75000"/>
                  </a:schemeClr>
                </a:solidFill>
              </a:defRPr>
            </a:lvl1pPr>
          </a:lstStyle>
          <a:p>
            <a:r>
              <a:rPr lang="en-US" b="0" dirty="0"/>
              <a:t>© 2020 Proofpoint. All rights reserved</a:t>
            </a:r>
            <a:endParaRPr lang="en-GB" b="0" dirty="0"/>
          </a:p>
        </p:txBody>
      </p:sp>
    </p:spTree>
    <p:extLst>
      <p:ext uri="{BB962C8B-B14F-4D97-AF65-F5344CB8AC3E}">
        <p14:creationId xmlns:p14="http://schemas.microsoft.com/office/powerpoint/2010/main" val="4024758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wipe(down)">
                                      <p:cBhvr>
                                        <p:cTn id="10" dur="500"/>
                                        <p:tgtEl>
                                          <p:spTgt spid="2">
                                            <p:txEl>
                                              <p:pRg st="0" end="0"/>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wipe(down)">
                                      <p:cBhvr>
                                        <p:cTn id="13" dur="500"/>
                                        <p:tgtEl>
                                          <p:spTgt spid="2">
                                            <p:txEl>
                                              <p:pRg st="1" end="1"/>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wipe(down)">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wipe(down)">
                                      <p:cBhvr>
                                        <p:cTn id="21" dur="500"/>
                                        <p:tgtEl>
                                          <p:spTgt spid="5">
                                            <p:txEl>
                                              <p:pRg st="0" end="0"/>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wipe(down)">
                                      <p:cBhvr>
                                        <p:cTn id="24" dur="500"/>
                                        <p:tgtEl>
                                          <p:spTgt spid="6">
                                            <p:txEl>
                                              <p:pRg st="0" end="0"/>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wipe(down)">
                                      <p:cBhvr>
                                        <p:cTn id="27" dur="500"/>
                                        <p:tgtEl>
                                          <p:spTgt spid="6">
                                            <p:txEl>
                                              <p:pRg st="1" end="1"/>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Effect transition="in" filter="wipe(down)">
                                      <p:cBhvr>
                                        <p:cTn id="30"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2CC0C-BD50-40B6-B304-0C1234A007C4}"/>
              </a:ext>
            </a:extLst>
          </p:cNvPr>
          <p:cNvSpPr>
            <a:spLocks noGrp="1"/>
          </p:cNvSpPr>
          <p:nvPr>
            <p:ph type="ctrTitle"/>
          </p:nvPr>
        </p:nvSpPr>
        <p:spPr/>
        <p:txBody>
          <a:bodyPr/>
          <a:lstStyle/>
          <a:p>
            <a:r>
              <a:rPr lang="en-US" dirty="0"/>
              <a:t>Tips to Avoid Identity Theft</a:t>
            </a:r>
          </a:p>
        </p:txBody>
      </p:sp>
      <p:sp>
        <p:nvSpPr>
          <p:cNvPr id="3" name="Subtitle 2">
            <a:extLst>
              <a:ext uri="{FF2B5EF4-FFF2-40B4-BE49-F238E27FC236}">
                <a16:creationId xmlns:a16="http://schemas.microsoft.com/office/drawing/2014/main" id="{1F14C7BD-267E-4419-AF34-7784E186B46E}"/>
              </a:ext>
            </a:extLst>
          </p:cNvPr>
          <p:cNvSpPr>
            <a:spLocks noGrp="1"/>
          </p:cNvSpPr>
          <p:nvPr>
            <p:ph type="subTitle" idx="1"/>
          </p:nvPr>
        </p:nvSpPr>
        <p:spPr/>
        <p:txBody>
          <a:bodyPr/>
          <a:lstStyle/>
          <a:p>
            <a:endParaRPr lang="en-US"/>
          </a:p>
        </p:txBody>
      </p:sp>
      <p:sp>
        <p:nvSpPr>
          <p:cNvPr id="4" name="Footer Placeholder 3">
            <a:extLst>
              <a:ext uri="{FF2B5EF4-FFF2-40B4-BE49-F238E27FC236}">
                <a16:creationId xmlns:a16="http://schemas.microsoft.com/office/drawing/2014/main" id="{8898CE74-CA57-4585-95AA-112AFB9E0442}"/>
              </a:ext>
            </a:extLst>
          </p:cNvPr>
          <p:cNvSpPr>
            <a:spLocks noGrp="1"/>
          </p:cNvSpPr>
          <p:nvPr>
            <p:ph type="ftr" sz="quarter" idx="11"/>
          </p:nvPr>
        </p:nvSpPr>
        <p:spPr/>
        <p:txBody>
          <a:bodyPr/>
          <a:lstStyle/>
          <a:p>
            <a:r>
              <a:rPr lang="en-US" dirty="0"/>
              <a:t>© 2020 Proofpoint. All rights reserved</a:t>
            </a:r>
            <a:endParaRPr lang="en-GB" dirty="0"/>
          </a:p>
        </p:txBody>
      </p:sp>
    </p:spTree>
    <p:extLst>
      <p:ext uri="{BB962C8B-B14F-4D97-AF65-F5344CB8AC3E}">
        <p14:creationId xmlns:p14="http://schemas.microsoft.com/office/powerpoint/2010/main" val="1269524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441" y="1399523"/>
            <a:ext cx="10520798" cy="5170646"/>
          </a:xfrm>
          <a:prstGeom prst="rect">
            <a:avLst/>
          </a:prstGeom>
          <a:noFill/>
        </p:spPr>
        <p:txBody>
          <a:bodyPr wrap="square" numCol="2" rtlCol="0">
            <a:spAutoFit/>
          </a:bodyPr>
          <a:lstStyle/>
          <a:p>
            <a:pPr marL="514350" indent="-514350">
              <a:lnSpc>
                <a:spcPct val="150000"/>
              </a:lnSpc>
              <a:buFont typeface="+mj-lt"/>
              <a:buAutoNum type="arabicPeriod"/>
            </a:pPr>
            <a:r>
              <a:rPr lang="en-US" sz="2000" dirty="0">
                <a:cs typeface="Arial" panose="020B0604020202020204" pitchFamily="34" charset="0"/>
              </a:rPr>
              <a:t>Be a little less trusting …</a:t>
            </a:r>
          </a:p>
          <a:p>
            <a:pPr marL="514350" indent="-514350">
              <a:lnSpc>
                <a:spcPct val="150000"/>
              </a:lnSpc>
              <a:buFont typeface="+mj-lt"/>
              <a:buAutoNum type="arabicPeriod"/>
            </a:pPr>
            <a:r>
              <a:rPr lang="en-US" sz="2000" dirty="0">
                <a:cs typeface="Arial" panose="020B0604020202020204" pitchFamily="34" charset="0"/>
              </a:rPr>
              <a:t>Seal your lips</a:t>
            </a:r>
          </a:p>
          <a:p>
            <a:pPr marL="514350" indent="-514350">
              <a:lnSpc>
                <a:spcPct val="150000"/>
              </a:lnSpc>
              <a:buFont typeface="+mj-lt"/>
              <a:buAutoNum type="arabicPeriod"/>
            </a:pPr>
            <a:r>
              <a:rPr lang="en-US" sz="2000" dirty="0">
                <a:cs typeface="Arial" panose="020B0604020202020204" pitchFamily="34" charset="0"/>
              </a:rPr>
              <a:t>Shred it!</a:t>
            </a:r>
          </a:p>
          <a:p>
            <a:pPr marL="514350" indent="-514350">
              <a:lnSpc>
                <a:spcPct val="150000"/>
              </a:lnSpc>
              <a:buFont typeface="+mj-lt"/>
              <a:buAutoNum type="arabicPeriod"/>
            </a:pPr>
            <a:r>
              <a:rPr lang="en-US" sz="2000" dirty="0">
                <a:cs typeface="Arial" panose="020B0604020202020204" pitchFamily="34" charset="0"/>
              </a:rPr>
              <a:t>Protect your mailbox and inbox</a:t>
            </a:r>
          </a:p>
          <a:p>
            <a:pPr marL="514350" indent="-514350">
              <a:lnSpc>
                <a:spcPct val="150000"/>
              </a:lnSpc>
              <a:buFont typeface="+mj-lt"/>
              <a:buAutoNum type="arabicPeriod"/>
            </a:pPr>
            <a:r>
              <a:rPr lang="en-US" sz="2000" dirty="0">
                <a:cs typeface="Arial" panose="020B0604020202020204" pitchFamily="34" charset="0"/>
              </a:rPr>
              <a:t>Check your credit report every year</a:t>
            </a:r>
          </a:p>
          <a:p>
            <a:pPr marL="514350" indent="-514350">
              <a:lnSpc>
                <a:spcPct val="150000"/>
              </a:lnSpc>
              <a:buFont typeface="+mj-lt"/>
              <a:buAutoNum type="arabicPeriod"/>
            </a:pPr>
            <a:r>
              <a:rPr lang="en-US" sz="2000" dirty="0">
                <a:cs typeface="Arial" panose="020B0604020202020204" pitchFamily="34" charset="0"/>
              </a:rPr>
              <a:t>Scrutinize bank statements</a:t>
            </a:r>
            <a:br>
              <a:rPr lang="en-US" sz="2000" dirty="0">
                <a:cs typeface="Arial" panose="020B0604020202020204" pitchFamily="34" charset="0"/>
              </a:rPr>
            </a:br>
            <a:br>
              <a:rPr lang="en-US" sz="2000" dirty="0">
                <a:cs typeface="Arial" panose="020B0604020202020204" pitchFamily="34" charset="0"/>
              </a:rPr>
            </a:br>
            <a:br>
              <a:rPr lang="en-US" sz="2000" dirty="0">
                <a:cs typeface="Arial" panose="020B0604020202020204" pitchFamily="34" charset="0"/>
              </a:rPr>
            </a:br>
            <a:br>
              <a:rPr lang="en-US" sz="2000" dirty="0">
                <a:cs typeface="Arial" panose="020B0604020202020204" pitchFamily="34" charset="0"/>
              </a:rPr>
            </a:br>
            <a:br>
              <a:rPr lang="en-US" sz="2000" dirty="0">
                <a:cs typeface="Arial" panose="020B0604020202020204" pitchFamily="34" charset="0"/>
              </a:rPr>
            </a:br>
            <a:endParaRPr lang="en-US" sz="2000" dirty="0">
              <a:cs typeface="Arial" panose="020B0604020202020204" pitchFamily="34" charset="0"/>
            </a:endParaRPr>
          </a:p>
          <a:p>
            <a:pPr marL="514350" indent="-514350">
              <a:lnSpc>
                <a:spcPct val="150000"/>
              </a:lnSpc>
              <a:buFont typeface="+mj-lt"/>
              <a:buAutoNum type="arabicPeriod"/>
            </a:pPr>
            <a:r>
              <a:rPr lang="en-US" sz="2000" dirty="0">
                <a:cs typeface="Arial" panose="020B0604020202020204" pitchFamily="34" charset="0"/>
              </a:rPr>
              <a:t>Use technical safeguards</a:t>
            </a:r>
          </a:p>
          <a:p>
            <a:pPr marL="514350" indent="-514350">
              <a:lnSpc>
                <a:spcPct val="150000"/>
              </a:lnSpc>
              <a:buFont typeface="+mj-lt"/>
              <a:buAutoNum type="arabicPeriod"/>
            </a:pPr>
            <a:r>
              <a:rPr lang="en-US" sz="2000" dirty="0">
                <a:cs typeface="Arial" panose="020B0604020202020204" pitchFamily="34" charset="0"/>
              </a:rPr>
              <a:t>Memorize important numbers</a:t>
            </a:r>
          </a:p>
          <a:p>
            <a:pPr marL="514350" indent="-514350">
              <a:lnSpc>
                <a:spcPct val="150000"/>
              </a:lnSpc>
              <a:buFont typeface="+mj-lt"/>
              <a:buAutoNum type="arabicPeriod"/>
            </a:pPr>
            <a:r>
              <a:rPr lang="en-US" sz="2000" dirty="0">
                <a:cs typeface="Arial" panose="020B0604020202020204" pitchFamily="34" charset="0"/>
              </a:rPr>
              <a:t>Take advantage of resources to stop unsolicited mail, phone calls, and emails (consumer.ftc.gov is one resource)</a:t>
            </a:r>
            <a:endParaRPr lang="sv-SE" sz="2000" dirty="0">
              <a:cs typeface="Arial" panose="020B0604020202020204" pitchFamily="34" charset="0"/>
            </a:endParaRPr>
          </a:p>
          <a:p>
            <a:pPr marL="514350" indent="-514350">
              <a:lnSpc>
                <a:spcPct val="150000"/>
              </a:lnSpc>
              <a:buFont typeface="+mj-lt"/>
              <a:buAutoNum type="arabicPeriod"/>
            </a:pPr>
            <a:r>
              <a:rPr lang="sv-SE" sz="2000" dirty="0">
                <a:cs typeface="Arial" panose="020B0604020202020204" pitchFamily="34" charset="0"/>
              </a:rPr>
              <a:t>Photocopy </a:t>
            </a:r>
            <a:r>
              <a:rPr lang="en-US" sz="2000" dirty="0">
                <a:cs typeface="Arial" panose="020B0604020202020204" pitchFamily="34" charset="0"/>
              </a:rPr>
              <a:t>items in your wallet</a:t>
            </a:r>
          </a:p>
        </p:txBody>
      </p:sp>
      <p:sp>
        <p:nvSpPr>
          <p:cNvPr id="3" name="TextBox 2"/>
          <p:cNvSpPr txBox="1"/>
          <p:nvPr/>
        </p:nvSpPr>
        <p:spPr>
          <a:xfrm>
            <a:off x="609441" y="5458477"/>
            <a:ext cx="2074607" cy="307777"/>
          </a:xfrm>
          <a:prstGeom prst="rect">
            <a:avLst/>
          </a:prstGeom>
          <a:noFill/>
        </p:spPr>
        <p:txBody>
          <a:bodyPr wrap="none" rtlCol="0">
            <a:spAutoFit/>
          </a:bodyPr>
          <a:lstStyle/>
          <a:p>
            <a:r>
              <a:rPr lang="en-US" sz="1400" dirty="0"/>
              <a:t>Source: Consumer FTC</a:t>
            </a:r>
          </a:p>
        </p:txBody>
      </p:sp>
      <p:sp>
        <p:nvSpPr>
          <p:cNvPr id="7" name="Title 6">
            <a:extLst>
              <a:ext uri="{FF2B5EF4-FFF2-40B4-BE49-F238E27FC236}">
                <a16:creationId xmlns:a16="http://schemas.microsoft.com/office/drawing/2014/main" id="{AC14CF25-5DBA-3C43-A116-3F7B84AD1473}"/>
              </a:ext>
            </a:extLst>
          </p:cNvPr>
          <p:cNvSpPr>
            <a:spLocks noGrp="1"/>
          </p:cNvSpPr>
          <p:nvPr>
            <p:ph type="title"/>
          </p:nvPr>
        </p:nvSpPr>
        <p:spPr>
          <a:xfrm>
            <a:off x="609441" y="0"/>
            <a:ext cx="11073043" cy="1219200"/>
          </a:xfrm>
        </p:spPr>
        <p:txBody>
          <a:bodyPr/>
          <a:lstStyle/>
          <a:p>
            <a:r>
              <a:rPr lang="en-US" dirty="0"/>
              <a:t>What Can You Do to Protect Yourself from Identity Theft?</a:t>
            </a:r>
          </a:p>
        </p:txBody>
      </p:sp>
      <p:sp>
        <p:nvSpPr>
          <p:cNvPr id="6" name="Footer Placeholder 4">
            <a:extLst>
              <a:ext uri="{FF2B5EF4-FFF2-40B4-BE49-F238E27FC236}">
                <a16:creationId xmlns:a16="http://schemas.microsoft.com/office/drawing/2014/main" id="{445DD46D-199E-47B4-8B67-7E7B144B3CE8}"/>
              </a:ext>
            </a:extLst>
          </p:cNvPr>
          <p:cNvSpPr>
            <a:spLocks noGrp="1"/>
          </p:cNvSpPr>
          <p:nvPr>
            <p:ph type="ftr" sz="quarter" idx="3"/>
          </p:nvPr>
        </p:nvSpPr>
        <p:spPr>
          <a:xfrm>
            <a:off x="2679847" y="6405412"/>
            <a:ext cx="4572000" cy="219456"/>
          </a:xfrm>
        </p:spPr>
        <p:txBody>
          <a:bodyPr/>
          <a:lstStyle/>
          <a:p>
            <a:r>
              <a:rPr lang="en-US" dirty="0"/>
              <a:t>© 2020 Proofpoint. All rights reserved</a:t>
            </a:r>
            <a:endParaRPr lang="en-GB" dirty="0"/>
          </a:p>
        </p:txBody>
      </p:sp>
    </p:spTree>
    <p:extLst>
      <p:ext uri="{BB962C8B-B14F-4D97-AF65-F5344CB8AC3E}">
        <p14:creationId xmlns:p14="http://schemas.microsoft.com/office/powerpoint/2010/main" val="532211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3615923" y="2021568"/>
            <a:ext cx="7318188" cy="44012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2">
            <a:spAutoFit/>
          </a:bodyPr>
          <a:lstStyle>
            <a:lvl1pPr>
              <a:defRPr sz="2400">
                <a:solidFill>
                  <a:schemeClr val="tx1"/>
                </a:solidFill>
                <a:latin typeface="Arial" charset="0"/>
                <a:ea typeface="ＭＳ Ｐゴシック" charset="0"/>
                <a:cs typeface="Arial" charset="0"/>
              </a:defRPr>
            </a:lvl1pPr>
            <a:lvl2pPr>
              <a:defRPr sz="2800">
                <a:solidFill>
                  <a:schemeClr val="tx1"/>
                </a:solidFill>
                <a:latin typeface="Arial" charset="0"/>
                <a:ea typeface="Arial" charset="0"/>
                <a:cs typeface="Arial" charset="0"/>
              </a:defRPr>
            </a:lvl2pPr>
            <a:lvl3pPr>
              <a:defRPr sz="2400">
                <a:solidFill>
                  <a:schemeClr val="tx1"/>
                </a:solidFill>
                <a:latin typeface="Arial" charset="0"/>
                <a:ea typeface="Arial" charset="0"/>
                <a:cs typeface="Arial" charset="0"/>
              </a:defRPr>
            </a:lvl3pPr>
            <a:lvl4pPr>
              <a:defRPr sz="2000">
                <a:solidFill>
                  <a:schemeClr val="tx1"/>
                </a:solidFill>
                <a:latin typeface="Arial" charset="0"/>
                <a:ea typeface="Arial" charset="0"/>
                <a:cs typeface="Arial" charset="0"/>
              </a:defRPr>
            </a:lvl4pPr>
            <a:lvl5pPr>
              <a:defRPr sz="2000">
                <a:solidFill>
                  <a:schemeClr val="tx1"/>
                </a:solidFill>
                <a:latin typeface="Arial" charset="0"/>
                <a:ea typeface="Arial" charset="0"/>
                <a:cs typeface="Arial" charset="0"/>
              </a:defRPr>
            </a:lvl5pPr>
            <a:lvl6pPr eaLnBrk="0" fontAlgn="base" hangingPunct="0">
              <a:spcAft>
                <a:spcPct val="0"/>
              </a:spcAft>
              <a:buFont typeface="Arial" charset="0"/>
              <a:buChar char="»"/>
              <a:defRPr sz="2000">
                <a:solidFill>
                  <a:schemeClr val="tx1"/>
                </a:solidFill>
                <a:latin typeface="Arial" charset="0"/>
                <a:ea typeface="Arial" charset="0"/>
                <a:cs typeface="Arial" charset="0"/>
              </a:defRPr>
            </a:lvl6pPr>
            <a:lvl7pPr eaLnBrk="0" fontAlgn="base" hangingPunct="0">
              <a:spcAft>
                <a:spcPct val="0"/>
              </a:spcAft>
              <a:buFont typeface="Arial" charset="0"/>
              <a:buChar char="»"/>
              <a:defRPr sz="2000">
                <a:solidFill>
                  <a:schemeClr val="tx1"/>
                </a:solidFill>
                <a:latin typeface="Arial" charset="0"/>
                <a:ea typeface="Arial" charset="0"/>
                <a:cs typeface="Arial" charset="0"/>
              </a:defRPr>
            </a:lvl7pPr>
            <a:lvl8pPr eaLnBrk="0" fontAlgn="base" hangingPunct="0">
              <a:spcAft>
                <a:spcPct val="0"/>
              </a:spcAft>
              <a:buFont typeface="Arial" charset="0"/>
              <a:buChar char="»"/>
              <a:defRPr sz="2000">
                <a:solidFill>
                  <a:schemeClr val="tx1"/>
                </a:solidFill>
                <a:latin typeface="Arial" charset="0"/>
                <a:ea typeface="Arial" charset="0"/>
                <a:cs typeface="Arial" charset="0"/>
              </a:defRPr>
            </a:lvl8pPr>
            <a:lvl9pPr eaLnBrk="0" fontAlgn="base" hangingPunct="0">
              <a:spcAft>
                <a:spcPct val="0"/>
              </a:spcAft>
              <a:buFont typeface="Arial" charset="0"/>
              <a:buChar char="»"/>
              <a:defRPr sz="2000">
                <a:solidFill>
                  <a:schemeClr val="tx1"/>
                </a:solidFill>
                <a:latin typeface="Arial" charset="0"/>
                <a:ea typeface="Arial" charset="0"/>
                <a:cs typeface="Arial" charset="0"/>
              </a:defRPr>
            </a:lvl9pPr>
          </a:lstStyle>
          <a:p>
            <a:pPr marL="285750" indent="-285750">
              <a:buFont typeface="Arial" panose="020B0604020202020204" pitchFamily="34" charset="0"/>
              <a:buChar char="•"/>
            </a:pPr>
            <a:r>
              <a:rPr lang="en-US" sz="2000" dirty="0">
                <a:latin typeface="+mn-lt"/>
              </a:rPr>
              <a:t>Update virus protection software regularly</a:t>
            </a:r>
            <a:br>
              <a:rPr lang="en-US" sz="2000" dirty="0">
                <a:latin typeface="+mn-lt"/>
              </a:rPr>
            </a:br>
            <a:endParaRPr lang="en-US" sz="2000" dirty="0">
              <a:latin typeface="+mn-lt"/>
            </a:endParaRPr>
          </a:p>
          <a:p>
            <a:pPr marL="285750" indent="-285750">
              <a:buFont typeface="Arial" panose="020B0604020202020204" pitchFamily="34" charset="0"/>
              <a:buChar char="•"/>
            </a:pPr>
            <a:r>
              <a:rPr lang="en-US" sz="2000" dirty="0">
                <a:latin typeface="+mn-lt"/>
              </a:rPr>
              <a:t>Do not interact with any emails or texts you don’t expect and be cautious of unsolicited calls</a:t>
            </a:r>
            <a:br>
              <a:rPr lang="en-US" sz="2000" dirty="0">
                <a:latin typeface="+mn-lt"/>
              </a:rPr>
            </a:br>
            <a:endParaRPr lang="en-US" sz="2000" dirty="0">
              <a:latin typeface="+mn-lt"/>
            </a:endParaRPr>
          </a:p>
          <a:p>
            <a:pPr marL="285750" indent="-285750">
              <a:buFont typeface="Arial" panose="020B0604020202020204" pitchFamily="34" charset="0"/>
              <a:buChar char="•"/>
            </a:pPr>
            <a:r>
              <a:rPr lang="en-US" sz="2000" dirty="0">
                <a:latin typeface="+mn-lt"/>
              </a:rPr>
              <a:t>Don’t put confidential info </a:t>
            </a:r>
            <a:br>
              <a:rPr lang="en-US" sz="2000" dirty="0">
                <a:latin typeface="+mn-lt"/>
              </a:rPr>
            </a:br>
            <a:r>
              <a:rPr lang="en-US" sz="2000" dirty="0">
                <a:latin typeface="+mn-lt"/>
              </a:rPr>
              <a:t>in file sharing programs</a:t>
            </a:r>
          </a:p>
          <a:p>
            <a:pPr marL="285750" indent="-285750">
              <a:buFont typeface="Arial" panose="020B0604020202020204" pitchFamily="34" charset="0"/>
              <a:buChar char="•"/>
            </a:pPr>
            <a:endParaRPr lang="en-US" sz="2000" dirty="0">
              <a:latin typeface="+mn-lt"/>
            </a:endParaRPr>
          </a:p>
          <a:p>
            <a:pPr marL="285750" indent="-285750">
              <a:buFont typeface="Arial" panose="020B0604020202020204" pitchFamily="34" charset="0"/>
              <a:buChar char="•"/>
            </a:pPr>
            <a:r>
              <a:rPr lang="en-US" sz="2000" dirty="0">
                <a:latin typeface="+mn-lt"/>
              </a:rPr>
              <a:t>Back up your files regularly (every day, if possible)</a:t>
            </a:r>
          </a:p>
          <a:p>
            <a:pPr marL="285750" indent="-285750">
              <a:buFont typeface="Arial" panose="020B0604020202020204" pitchFamily="34" charset="0"/>
              <a:buChar char="•"/>
            </a:pPr>
            <a:endParaRPr lang="en-US" sz="2000" dirty="0">
              <a:latin typeface="+mn-lt"/>
            </a:endParaRPr>
          </a:p>
          <a:p>
            <a:pPr marL="285750" indent="-285750">
              <a:buFont typeface="Arial" panose="020B0604020202020204" pitchFamily="34" charset="0"/>
              <a:buChar char="•"/>
            </a:pPr>
            <a:r>
              <a:rPr lang="en-US" sz="2000" dirty="0">
                <a:latin typeface="+mn-lt"/>
              </a:rPr>
              <a:t>Research apps before downloading them</a:t>
            </a:r>
            <a:br>
              <a:rPr lang="en-US" sz="2000" dirty="0">
                <a:latin typeface="+mn-lt"/>
              </a:rPr>
            </a:br>
            <a:endParaRPr lang="en-US" sz="2000" dirty="0">
              <a:latin typeface="+mn-lt"/>
            </a:endParaRPr>
          </a:p>
          <a:p>
            <a:pPr marL="285750" indent="-285750">
              <a:buFont typeface="Arial" panose="020B0604020202020204" pitchFamily="34" charset="0"/>
              <a:buChar char="•"/>
            </a:pPr>
            <a:r>
              <a:rPr lang="en-US" sz="2000" dirty="0">
                <a:latin typeface="+mn-lt"/>
              </a:rPr>
              <a:t>Password-protect your devices and home networks</a:t>
            </a:r>
            <a:br>
              <a:rPr lang="en-US" sz="2000" dirty="0">
                <a:latin typeface="+mn-lt"/>
              </a:rPr>
            </a:br>
            <a:endParaRPr lang="en-US" sz="2000" dirty="0">
              <a:latin typeface="+mn-lt"/>
            </a:endParaRPr>
          </a:p>
          <a:p>
            <a:pPr marL="285750" indent="-285750">
              <a:buFont typeface="Arial" panose="020B0604020202020204" pitchFamily="34" charset="0"/>
              <a:buChar char="•"/>
            </a:pPr>
            <a:r>
              <a:rPr lang="en-US" sz="2000" dirty="0">
                <a:latin typeface="+mn-lt"/>
              </a:rPr>
              <a:t>Be very cautious of </a:t>
            </a:r>
            <a:br>
              <a:rPr lang="en-US" sz="2000" dirty="0">
                <a:latin typeface="+mn-lt"/>
              </a:rPr>
            </a:br>
            <a:r>
              <a:rPr lang="en-US" sz="2000" dirty="0">
                <a:latin typeface="+mn-lt"/>
              </a:rPr>
              <a:t>free Wi-Fi</a:t>
            </a:r>
          </a:p>
          <a:p>
            <a:pPr marL="285750" indent="-285750">
              <a:buFont typeface="Arial" panose="020B0604020202020204" pitchFamily="34" charset="0"/>
              <a:buChar char="•"/>
            </a:pPr>
            <a:endParaRPr lang="en-US" sz="2000" dirty="0">
              <a:latin typeface="+mn-lt"/>
            </a:endParaRPr>
          </a:p>
          <a:p>
            <a:pPr marL="285750" indent="-285750">
              <a:buFont typeface="Arial" panose="020B0604020202020204" pitchFamily="34" charset="0"/>
              <a:buChar char="•"/>
            </a:pPr>
            <a:endParaRPr lang="en-US" sz="2000" dirty="0">
              <a:latin typeface="+mn-lt"/>
            </a:endParaRPr>
          </a:p>
          <a:p>
            <a:pPr marL="285750" indent="-285750">
              <a:buFont typeface="Arial" panose="020B0604020202020204" pitchFamily="34" charset="0"/>
              <a:buChar char="•"/>
            </a:pPr>
            <a:endParaRPr lang="en-US" sz="2000" dirty="0">
              <a:latin typeface="+mn-lt"/>
            </a:endParaRPr>
          </a:p>
          <a:p>
            <a:pPr marL="285750" indent="-285750">
              <a:buFont typeface="Arial" panose="020B0604020202020204" pitchFamily="34" charset="0"/>
              <a:buChar char="•"/>
            </a:pPr>
            <a:endParaRPr lang="en-US" sz="2000" dirty="0">
              <a:latin typeface="+mn-lt"/>
            </a:endParaRPr>
          </a:p>
          <a:p>
            <a:pPr>
              <a:buFont typeface="Arial" charset="0"/>
              <a:buChar char="•"/>
            </a:pPr>
            <a:endParaRPr lang="en-US" sz="1800" dirty="0">
              <a:latin typeface="Calibri" charset="0"/>
            </a:endParaRPr>
          </a:p>
        </p:txBody>
      </p:sp>
      <p:sp>
        <p:nvSpPr>
          <p:cNvPr id="15" name="Title 6">
            <a:extLst>
              <a:ext uri="{FF2B5EF4-FFF2-40B4-BE49-F238E27FC236}">
                <a16:creationId xmlns:a16="http://schemas.microsoft.com/office/drawing/2014/main" id="{43664CCB-1197-5C43-945E-7617A46ED391}"/>
              </a:ext>
            </a:extLst>
          </p:cNvPr>
          <p:cNvSpPr>
            <a:spLocks noGrp="1"/>
          </p:cNvSpPr>
          <p:nvPr>
            <p:ph type="title"/>
          </p:nvPr>
        </p:nvSpPr>
        <p:spPr>
          <a:xfrm>
            <a:off x="609440" y="0"/>
            <a:ext cx="11143536" cy="1219200"/>
          </a:xfrm>
        </p:spPr>
        <p:txBody>
          <a:bodyPr/>
          <a:lstStyle/>
          <a:p>
            <a:r>
              <a:rPr lang="en-US" dirty="0"/>
              <a:t>What Can You Do to Protect Yourself from Identity Theft?</a:t>
            </a:r>
          </a:p>
        </p:txBody>
      </p:sp>
      <p:sp>
        <p:nvSpPr>
          <p:cNvPr id="8" name="TextBox 7">
            <a:extLst>
              <a:ext uri="{FF2B5EF4-FFF2-40B4-BE49-F238E27FC236}">
                <a16:creationId xmlns:a16="http://schemas.microsoft.com/office/drawing/2014/main" id="{5A691CBA-CC66-F449-9140-39D063C6BACD}"/>
              </a:ext>
            </a:extLst>
          </p:cNvPr>
          <p:cNvSpPr txBox="1"/>
          <p:nvPr/>
        </p:nvSpPr>
        <p:spPr>
          <a:xfrm>
            <a:off x="3692175" y="1500073"/>
            <a:ext cx="5720080" cy="354686"/>
          </a:xfrm>
          <a:prstGeom prst="rect">
            <a:avLst/>
          </a:prstGeom>
          <a:noFill/>
        </p:spPr>
        <p:txBody>
          <a:bodyPr wrap="square" lIns="0" tIns="0" rIns="0" bIns="0" rtlCol="0">
            <a:noAutofit/>
          </a:bodyPr>
          <a:lstStyle/>
          <a:p>
            <a:pPr>
              <a:lnSpc>
                <a:spcPct val="90000"/>
              </a:lnSpc>
            </a:pPr>
            <a:r>
              <a:rPr lang="en-US" sz="2400" b="1" spc="50" dirty="0">
                <a:ln w="11430"/>
              </a:rPr>
              <a:t>Device Safety</a:t>
            </a:r>
          </a:p>
        </p:txBody>
      </p:sp>
      <p:sp>
        <p:nvSpPr>
          <p:cNvPr id="9" name="Footer Placeholder 4">
            <a:extLst>
              <a:ext uri="{FF2B5EF4-FFF2-40B4-BE49-F238E27FC236}">
                <a16:creationId xmlns:a16="http://schemas.microsoft.com/office/drawing/2014/main" id="{DAF50D29-A4B5-42E8-9652-6545A2C81D83}"/>
              </a:ext>
            </a:extLst>
          </p:cNvPr>
          <p:cNvSpPr>
            <a:spLocks noGrp="1"/>
          </p:cNvSpPr>
          <p:nvPr>
            <p:ph type="ftr" sz="quarter" idx="3"/>
          </p:nvPr>
        </p:nvSpPr>
        <p:spPr>
          <a:xfrm>
            <a:off x="2679847" y="6405412"/>
            <a:ext cx="4572000" cy="219456"/>
          </a:xfrm>
        </p:spPr>
        <p:txBody>
          <a:bodyPr/>
          <a:lstStyle/>
          <a:p>
            <a:r>
              <a:rPr lang="en-US" dirty="0"/>
              <a:t>© 2020 Proofpoint. All rights reserved</a:t>
            </a:r>
            <a:endParaRPr lang="en-GB" dirty="0"/>
          </a:p>
        </p:txBody>
      </p:sp>
      <p:pic>
        <p:nvPicPr>
          <p:cNvPr id="11" name="Picture 20">
            <a:extLst>
              <a:ext uri="{FF2B5EF4-FFF2-40B4-BE49-F238E27FC236}">
                <a16:creationId xmlns:a16="http://schemas.microsoft.com/office/drawing/2014/main" id="{E4C0CBE6-0742-F540-A960-3014705C2D63}"/>
              </a:ext>
            </a:extLst>
          </p:cNvPr>
          <p:cNvPicPr>
            <a:picLocks noChangeAspect="1"/>
          </p:cNvPicPr>
          <p:nvPr/>
        </p:nvPicPr>
        <p:blipFill>
          <a:blip r:embed="rId3"/>
          <a:srcRect/>
          <a:stretch/>
        </p:blipFill>
        <p:spPr bwMode="auto">
          <a:xfrm>
            <a:off x="609442" y="1677416"/>
            <a:ext cx="2540787" cy="3387717"/>
          </a:xfrm>
          <a:prstGeom prst="rect">
            <a:avLst/>
          </a:prstGeom>
          <a:noFill/>
          <a:ln w="19050">
            <a:solidFill>
              <a:schemeClr val="accent1"/>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5926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26DC23E7-C5B1-2449-9F52-5F9744C38E44}"/>
              </a:ext>
            </a:extLst>
          </p:cNvPr>
          <p:cNvSpPr txBox="1">
            <a:spLocks noChangeArrowheads="1"/>
          </p:cNvSpPr>
          <p:nvPr/>
        </p:nvSpPr>
        <p:spPr bwMode="auto">
          <a:xfrm>
            <a:off x="4714240" y="5701530"/>
            <a:ext cx="6865144" cy="861774"/>
          </a:xfrm>
          <a:prstGeom prst="rect">
            <a:avLst/>
          </a:prstGeom>
          <a:solidFill>
            <a:schemeClr val="bg2">
              <a:lumMod val="20000"/>
              <a:lumOff val="80000"/>
            </a:schemeClr>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0080" tIns="182880" rIns="182880" bIns="182880">
            <a:spAutoFit/>
          </a:bodyPr>
          <a:lstStyle>
            <a:lvl1pPr>
              <a:defRPr sz="2400">
                <a:solidFill>
                  <a:schemeClr val="tx1"/>
                </a:solidFill>
                <a:latin typeface="Arial" charset="0"/>
                <a:ea typeface="ＭＳ Ｐゴシック" charset="0"/>
                <a:cs typeface="Arial" charset="0"/>
              </a:defRPr>
            </a:lvl1pPr>
            <a:lvl2pPr>
              <a:defRPr sz="2800">
                <a:solidFill>
                  <a:schemeClr val="tx1"/>
                </a:solidFill>
                <a:latin typeface="Arial" charset="0"/>
                <a:ea typeface="Arial" charset="0"/>
                <a:cs typeface="Arial" charset="0"/>
              </a:defRPr>
            </a:lvl2pPr>
            <a:lvl3pPr>
              <a:defRPr sz="2400">
                <a:solidFill>
                  <a:schemeClr val="tx1"/>
                </a:solidFill>
                <a:latin typeface="Arial" charset="0"/>
                <a:ea typeface="Arial" charset="0"/>
                <a:cs typeface="Arial" charset="0"/>
              </a:defRPr>
            </a:lvl3pPr>
            <a:lvl4pPr>
              <a:defRPr sz="2000">
                <a:solidFill>
                  <a:schemeClr val="tx1"/>
                </a:solidFill>
                <a:latin typeface="Arial" charset="0"/>
                <a:ea typeface="Arial" charset="0"/>
                <a:cs typeface="Arial" charset="0"/>
              </a:defRPr>
            </a:lvl4pPr>
            <a:lvl5pPr>
              <a:defRPr sz="2000">
                <a:solidFill>
                  <a:schemeClr val="tx1"/>
                </a:solidFill>
                <a:latin typeface="Arial" charset="0"/>
                <a:ea typeface="Arial" charset="0"/>
                <a:cs typeface="Arial" charset="0"/>
              </a:defRPr>
            </a:lvl5pPr>
            <a:lvl6pPr eaLnBrk="0" fontAlgn="base" hangingPunct="0">
              <a:spcAft>
                <a:spcPct val="0"/>
              </a:spcAft>
              <a:buFont typeface="Arial" charset="0"/>
              <a:buChar char="»"/>
              <a:defRPr sz="2000">
                <a:solidFill>
                  <a:schemeClr val="tx1"/>
                </a:solidFill>
                <a:latin typeface="Arial" charset="0"/>
                <a:ea typeface="Arial" charset="0"/>
                <a:cs typeface="Arial" charset="0"/>
              </a:defRPr>
            </a:lvl6pPr>
            <a:lvl7pPr eaLnBrk="0" fontAlgn="base" hangingPunct="0">
              <a:spcAft>
                <a:spcPct val="0"/>
              </a:spcAft>
              <a:buFont typeface="Arial" charset="0"/>
              <a:buChar char="»"/>
              <a:defRPr sz="2000">
                <a:solidFill>
                  <a:schemeClr val="tx1"/>
                </a:solidFill>
                <a:latin typeface="Arial" charset="0"/>
                <a:ea typeface="Arial" charset="0"/>
                <a:cs typeface="Arial" charset="0"/>
              </a:defRPr>
            </a:lvl7pPr>
            <a:lvl8pPr eaLnBrk="0" fontAlgn="base" hangingPunct="0">
              <a:spcAft>
                <a:spcPct val="0"/>
              </a:spcAft>
              <a:buFont typeface="Arial" charset="0"/>
              <a:buChar char="»"/>
              <a:defRPr sz="2000">
                <a:solidFill>
                  <a:schemeClr val="tx1"/>
                </a:solidFill>
                <a:latin typeface="Arial" charset="0"/>
                <a:ea typeface="Arial" charset="0"/>
                <a:cs typeface="Arial" charset="0"/>
              </a:defRPr>
            </a:lvl8pPr>
            <a:lvl9pPr eaLnBrk="0" fontAlgn="base" hangingPunct="0">
              <a:spcAft>
                <a:spcPct val="0"/>
              </a:spcAft>
              <a:buFont typeface="Arial" charset="0"/>
              <a:buChar char="»"/>
              <a:defRPr sz="2000">
                <a:solidFill>
                  <a:schemeClr val="tx1"/>
                </a:solidFill>
                <a:latin typeface="Arial" charset="0"/>
                <a:ea typeface="Arial" charset="0"/>
                <a:cs typeface="Arial" charset="0"/>
              </a:defRPr>
            </a:lvl9pPr>
          </a:lstStyle>
          <a:p>
            <a:r>
              <a:rPr lang="en-US" sz="1600" b="1" dirty="0">
                <a:latin typeface="+mn-lt"/>
              </a:rPr>
              <a:t>They use your data to impersonate you and open up credit accounts or access services in your name.</a:t>
            </a:r>
          </a:p>
        </p:txBody>
      </p:sp>
      <p:sp>
        <p:nvSpPr>
          <p:cNvPr id="7" name="Title 6">
            <a:extLst>
              <a:ext uri="{FF2B5EF4-FFF2-40B4-BE49-F238E27FC236}">
                <a16:creationId xmlns:a16="http://schemas.microsoft.com/office/drawing/2014/main" id="{5C161DFC-3577-0C4C-AB23-3BF5D1441B56}"/>
              </a:ext>
            </a:extLst>
          </p:cNvPr>
          <p:cNvSpPr>
            <a:spLocks noGrp="1"/>
          </p:cNvSpPr>
          <p:nvPr>
            <p:ph type="title"/>
          </p:nvPr>
        </p:nvSpPr>
        <p:spPr/>
        <p:txBody>
          <a:bodyPr/>
          <a:lstStyle/>
          <a:p>
            <a:r>
              <a:rPr lang="en-US" dirty="0"/>
              <a:t>What Is Identity Theft?</a:t>
            </a:r>
          </a:p>
        </p:txBody>
      </p:sp>
      <p:sp>
        <p:nvSpPr>
          <p:cNvPr id="2" name="Content Placeholder 1">
            <a:extLst>
              <a:ext uri="{FF2B5EF4-FFF2-40B4-BE49-F238E27FC236}">
                <a16:creationId xmlns:a16="http://schemas.microsoft.com/office/drawing/2014/main" id="{3D35E17F-23A2-4242-8F3E-41F9CA78EA9D}"/>
              </a:ext>
            </a:extLst>
          </p:cNvPr>
          <p:cNvSpPr>
            <a:spLocks noGrp="1"/>
          </p:cNvSpPr>
          <p:nvPr>
            <p:ph idx="1"/>
          </p:nvPr>
        </p:nvSpPr>
        <p:spPr>
          <a:xfrm>
            <a:off x="609441" y="1295401"/>
            <a:ext cx="10969943" cy="3520439"/>
          </a:xfrm>
        </p:spPr>
        <p:txBody>
          <a:bodyPr/>
          <a:lstStyle/>
          <a:p>
            <a:r>
              <a:rPr lang="en-US" dirty="0"/>
              <a:t>Identity thieves steal one or more key pieces of data such as:</a:t>
            </a:r>
          </a:p>
          <a:p>
            <a:pPr marL="0" indent="0">
              <a:buNone/>
            </a:pPr>
            <a:endParaRPr lang="en-US" dirty="0"/>
          </a:p>
        </p:txBody>
      </p:sp>
      <p:sp>
        <p:nvSpPr>
          <p:cNvPr id="11" name="TextBox 10"/>
          <p:cNvSpPr txBox="1">
            <a:spLocks noChangeArrowheads="1"/>
          </p:cNvSpPr>
          <p:nvPr/>
        </p:nvSpPr>
        <p:spPr bwMode="auto">
          <a:xfrm>
            <a:off x="5484812" y="1836375"/>
            <a:ext cx="4876800" cy="3477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Arial" charset="0"/>
              </a:defRPr>
            </a:lvl1pPr>
            <a:lvl2pPr>
              <a:defRPr sz="2800">
                <a:solidFill>
                  <a:schemeClr val="tx1"/>
                </a:solidFill>
                <a:latin typeface="Arial" charset="0"/>
                <a:ea typeface="Arial" charset="0"/>
                <a:cs typeface="Arial" charset="0"/>
              </a:defRPr>
            </a:lvl2pPr>
            <a:lvl3pPr>
              <a:defRPr sz="2400">
                <a:solidFill>
                  <a:schemeClr val="tx1"/>
                </a:solidFill>
                <a:latin typeface="Arial" charset="0"/>
                <a:ea typeface="Arial" charset="0"/>
                <a:cs typeface="Arial" charset="0"/>
              </a:defRPr>
            </a:lvl3pPr>
            <a:lvl4pPr>
              <a:defRPr sz="2000">
                <a:solidFill>
                  <a:schemeClr val="tx1"/>
                </a:solidFill>
                <a:latin typeface="Arial" charset="0"/>
                <a:ea typeface="Arial" charset="0"/>
                <a:cs typeface="Arial" charset="0"/>
              </a:defRPr>
            </a:lvl4pPr>
            <a:lvl5pPr>
              <a:defRPr sz="2000">
                <a:solidFill>
                  <a:schemeClr val="tx1"/>
                </a:solidFill>
                <a:latin typeface="Arial" charset="0"/>
                <a:ea typeface="Arial" charset="0"/>
                <a:cs typeface="Arial" charset="0"/>
              </a:defRPr>
            </a:lvl5pPr>
            <a:lvl6pPr eaLnBrk="0" fontAlgn="base" hangingPunct="0">
              <a:spcAft>
                <a:spcPct val="0"/>
              </a:spcAft>
              <a:buFont typeface="Arial" charset="0"/>
              <a:buChar char="»"/>
              <a:defRPr sz="2000">
                <a:solidFill>
                  <a:schemeClr val="tx1"/>
                </a:solidFill>
                <a:latin typeface="Arial" charset="0"/>
                <a:ea typeface="Arial" charset="0"/>
                <a:cs typeface="Arial" charset="0"/>
              </a:defRPr>
            </a:lvl6pPr>
            <a:lvl7pPr eaLnBrk="0" fontAlgn="base" hangingPunct="0">
              <a:spcAft>
                <a:spcPct val="0"/>
              </a:spcAft>
              <a:buFont typeface="Arial" charset="0"/>
              <a:buChar char="»"/>
              <a:defRPr sz="2000">
                <a:solidFill>
                  <a:schemeClr val="tx1"/>
                </a:solidFill>
                <a:latin typeface="Arial" charset="0"/>
                <a:ea typeface="Arial" charset="0"/>
                <a:cs typeface="Arial" charset="0"/>
              </a:defRPr>
            </a:lvl7pPr>
            <a:lvl8pPr eaLnBrk="0" fontAlgn="base" hangingPunct="0">
              <a:spcAft>
                <a:spcPct val="0"/>
              </a:spcAft>
              <a:buFont typeface="Arial" charset="0"/>
              <a:buChar char="»"/>
              <a:defRPr sz="2000">
                <a:solidFill>
                  <a:schemeClr val="tx1"/>
                </a:solidFill>
                <a:latin typeface="Arial" charset="0"/>
                <a:ea typeface="Arial" charset="0"/>
                <a:cs typeface="Arial" charset="0"/>
              </a:defRPr>
            </a:lvl8pPr>
            <a:lvl9pPr eaLnBrk="0" fontAlgn="base" hangingPunct="0">
              <a:spcAft>
                <a:spcPct val="0"/>
              </a:spcAft>
              <a:buFont typeface="Arial" charset="0"/>
              <a:buChar char="»"/>
              <a:defRPr sz="2000">
                <a:solidFill>
                  <a:schemeClr val="tx1"/>
                </a:solidFill>
                <a:latin typeface="Arial" charset="0"/>
                <a:ea typeface="Arial" charset="0"/>
                <a:cs typeface="Arial" charset="0"/>
              </a:defRPr>
            </a:lvl9pPr>
          </a:lstStyle>
          <a:p>
            <a:pPr marL="285750" indent="-285750">
              <a:buFont typeface="Arial"/>
              <a:buChar char="•"/>
            </a:pPr>
            <a:r>
              <a:rPr lang="en-US" sz="2000" dirty="0">
                <a:latin typeface="+mn-lt"/>
              </a:rPr>
              <a:t>Your Social Security card or number</a:t>
            </a:r>
            <a:br>
              <a:rPr lang="en-US" sz="2000" dirty="0">
                <a:latin typeface="+mn-lt"/>
              </a:rPr>
            </a:br>
            <a:endParaRPr lang="en-US" sz="2000" dirty="0">
              <a:latin typeface="+mn-lt"/>
            </a:endParaRPr>
          </a:p>
          <a:p>
            <a:pPr marL="285750" indent="-285750">
              <a:buFont typeface="Arial"/>
              <a:buChar char="•"/>
            </a:pPr>
            <a:r>
              <a:rPr lang="en-US" sz="2000" dirty="0">
                <a:latin typeface="+mn-lt"/>
              </a:rPr>
              <a:t>Your passport or driver’s license</a:t>
            </a:r>
            <a:br>
              <a:rPr lang="en-US" sz="2000" dirty="0">
                <a:latin typeface="+mn-lt"/>
              </a:rPr>
            </a:br>
            <a:endParaRPr lang="en-US" sz="2000" dirty="0">
              <a:latin typeface="+mn-lt"/>
            </a:endParaRPr>
          </a:p>
          <a:p>
            <a:pPr marL="285750" indent="-285750">
              <a:buFont typeface="Arial"/>
              <a:buChar char="•"/>
            </a:pPr>
            <a:r>
              <a:rPr lang="en-US" sz="2000" dirty="0">
                <a:latin typeface="+mn-lt"/>
              </a:rPr>
              <a:t>Your bank card number and PIN</a:t>
            </a:r>
            <a:br>
              <a:rPr lang="en-US" sz="2000" dirty="0">
                <a:latin typeface="+mn-lt"/>
              </a:rPr>
            </a:br>
            <a:endParaRPr lang="en-US" sz="2000" dirty="0">
              <a:latin typeface="+mn-lt"/>
            </a:endParaRPr>
          </a:p>
          <a:p>
            <a:pPr marL="285750" indent="-285750">
              <a:buFont typeface="Arial"/>
              <a:buChar char="•"/>
            </a:pPr>
            <a:r>
              <a:rPr lang="en-US" sz="2000" dirty="0">
                <a:latin typeface="+mn-lt"/>
              </a:rPr>
              <a:t>Financial account information</a:t>
            </a:r>
            <a:br>
              <a:rPr lang="en-US" sz="2000" dirty="0">
                <a:latin typeface="+mn-lt"/>
              </a:rPr>
            </a:br>
            <a:endParaRPr lang="en-US" sz="2000" dirty="0">
              <a:latin typeface="+mn-lt"/>
            </a:endParaRPr>
          </a:p>
          <a:p>
            <a:pPr marL="285750" indent="-285750">
              <a:buFont typeface="Arial"/>
              <a:buChar char="•"/>
            </a:pPr>
            <a:r>
              <a:rPr lang="en-US" sz="2000" dirty="0">
                <a:latin typeface="+mn-lt"/>
              </a:rPr>
              <a:t>Your health insurance information</a:t>
            </a:r>
            <a:br>
              <a:rPr lang="en-US" sz="2000" dirty="0">
                <a:latin typeface="+mn-lt"/>
              </a:rPr>
            </a:br>
            <a:endParaRPr lang="en-US" sz="2000" dirty="0">
              <a:latin typeface="+mn-lt"/>
            </a:endParaRPr>
          </a:p>
          <a:p>
            <a:pPr marL="285750" indent="-285750">
              <a:buFont typeface="Arial"/>
              <a:buChar char="•"/>
            </a:pPr>
            <a:r>
              <a:rPr lang="en-US" sz="2000" dirty="0">
                <a:latin typeface="+mn-lt"/>
              </a:rPr>
              <a:t>Your tax return information</a:t>
            </a:r>
          </a:p>
        </p:txBody>
      </p:sp>
      <p:sp>
        <p:nvSpPr>
          <p:cNvPr id="9" name="Footer Placeholder 4">
            <a:extLst>
              <a:ext uri="{FF2B5EF4-FFF2-40B4-BE49-F238E27FC236}">
                <a16:creationId xmlns:a16="http://schemas.microsoft.com/office/drawing/2014/main" id="{168A5E63-6EE0-4D9D-9C93-B6839FCB705E}"/>
              </a:ext>
            </a:extLst>
          </p:cNvPr>
          <p:cNvSpPr>
            <a:spLocks noGrp="1"/>
          </p:cNvSpPr>
          <p:nvPr>
            <p:ph type="ftr" sz="quarter" idx="3"/>
          </p:nvPr>
        </p:nvSpPr>
        <p:spPr>
          <a:xfrm>
            <a:off x="2679847" y="6405412"/>
            <a:ext cx="4572000" cy="219456"/>
          </a:xfrm>
        </p:spPr>
        <p:txBody>
          <a:bodyPr/>
          <a:lstStyle/>
          <a:p>
            <a:r>
              <a:rPr lang="en-US" dirty="0"/>
              <a:t>© 2020 Proofpoint. All rights reserved</a:t>
            </a:r>
            <a:endParaRPr lang="en-GB" dirty="0"/>
          </a:p>
        </p:txBody>
      </p:sp>
      <p:pic>
        <p:nvPicPr>
          <p:cNvPr id="10" name="Content Placeholder 5">
            <a:extLst>
              <a:ext uri="{FF2B5EF4-FFF2-40B4-BE49-F238E27FC236}">
                <a16:creationId xmlns:a16="http://schemas.microsoft.com/office/drawing/2014/main" id="{78A9A7FC-30D2-604E-A951-C80C40C877C2}"/>
              </a:ext>
            </a:extLst>
          </p:cNvPr>
          <p:cNvPicPr>
            <a:picLocks noChangeAspect="1"/>
          </p:cNvPicPr>
          <p:nvPr/>
        </p:nvPicPr>
        <p:blipFill>
          <a:blip r:embed="rId3"/>
          <a:srcRect/>
          <a:stretch/>
        </p:blipFill>
        <p:spPr>
          <a:xfrm>
            <a:off x="818782" y="2073770"/>
            <a:ext cx="4138577" cy="3310862"/>
          </a:xfrm>
          <a:prstGeom prst="rect">
            <a:avLst/>
          </a:prstGeom>
          <a:ln w="19050">
            <a:solidFill>
              <a:schemeClr val="accent1"/>
            </a:solidFill>
          </a:ln>
        </p:spPr>
      </p:pic>
    </p:spTree>
    <p:extLst>
      <p:ext uri="{BB962C8B-B14F-4D97-AF65-F5344CB8AC3E}">
        <p14:creationId xmlns:p14="http://schemas.microsoft.com/office/powerpoint/2010/main" val="2197437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6">
            <a:extLst>
              <a:ext uri="{FF2B5EF4-FFF2-40B4-BE49-F238E27FC236}">
                <a16:creationId xmlns:a16="http://schemas.microsoft.com/office/drawing/2014/main" id="{F033671A-7B96-9A43-BF9A-5279B4D82E40}"/>
              </a:ext>
            </a:extLst>
          </p:cNvPr>
          <p:cNvSpPr>
            <a:spLocks noGrp="1"/>
          </p:cNvSpPr>
          <p:nvPr>
            <p:ph type="title"/>
          </p:nvPr>
        </p:nvSpPr>
        <p:spPr>
          <a:xfrm>
            <a:off x="609442" y="0"/>
            <a:ext cx="11143536" cy="1219200"/>
          </a:xfrm>
        </p:spPr>
        <p:txBody>
          <a:bodyPr/>
          <a:lstStyle/>
          <a:p>
            <a:r>
              <a:rPr lang="en-US" dirty="0"/>
              <a:t>What Can You Do to Protect Yourself from Identity Theft?</a:t>
            </a:r>
          </a:p>
        </p:txBody>
      </p:sp>
      <p:sp>
        <p:nvSpPr>
          <p:cNvPr id="11" name="TextBox 10">
            <a:extLst>
              <a:ext uri="{FF2B5EF4-FFF2-40B4-BE49-F238E27FC236}">
                <a16:creationId xmlns:a16="http://schemas.microsoft.com/office/drawing/2014/main" id="{E849E978-EE5E-9546-893A-4849C3795B19}"/>
              </a:ext>
            </a:extLst>
          </p:cNvPr>
          <p:cNvSpPr txBox="1">
            <a:spLocks noChangeArrowheads="1"/>
          </p:cNvSpPr>
          <p:nvPr/>
        </p:nvSpPr>
        <p:spPr bwMode="auto">
          <a:xfrm>
            <a:off x="3588628" y="2021568"/>
            <a:ext cx="7318188" cy="37856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2" spcCol="457200">
            <a:spAutoFit/>
          </a:bodyPr>
          <a:lstStyle>
            <a:lvl1pPr>
              <a:defRPr sz="2400">
                <a:solidFill>
                  <a:schemeClr val="tx1"/>
                </a:solidFill>
                <a:latin typeface="Arial" charset="0"/>
                <a:ea typeface="ＭＳ Ｐゴシック" charset="0"/>
                <a:cs typeface="Arial" charset="0"/>
              </a:defRPr>
            </a:lvl1pPr>
            <a:lvl2pPr>
              <a:defRPr sz="2800">
                <a:solidFill>
                  <a:schemeClr val="tx1"/>
                </a:solidFill>
                <a:latin typeface="Arial" charset="0"/>
                <a:ea typeface="Arial" charset="0"/>
                <a:cs typeface="Arial" charset="0"/>
              </a:defRPr>
            </a:lvl2pPr>
            <a:lvl3pPr>
              <a:defRPr sz="2400">
                <a:solidFill>
                  <a:schemeClr val="tx1"/>
                </a:solidFill>
                <a:latin typeface="Arial" charset="0"/>
                <a:ea typeface="Arial" charset="0"/>
                <a:cs typeface="Arial" charset="0"/>
              </a:defRPr>
            </a:lvl3pPr>
            <a:lvl4pPr>
              <a:defRPr sz="2000">
                <a:solidFill>
                  <a:schemeClr val="tx1"/>
                </a:solidFill>
                <a:latin typeface="Arial" charset="0"/>
                <a:ea typeface="Arial" charset="0"/>
                <a:cs typeface="Arial" charset="0"/>
              </a:defRPr>
            </a:lvl4pPr>
            <a:lvl5pPr>
              <a:defRPr sz="2000">
                <a:solidFill>
                  <a:schemeClr val="tx1"/>
                </a:solidFill>
                <a:latin typeface="Arial" charset="0"/>
                <a:ea typeface="Arial" charset="0"/>
                <a:cs typeface="Arial" charset="0"/>
              </a:defRPr>
            </a:lvl5pPr>
            <a:lvl6pPr eaLnBrk="0" fontAlgn="base" hangingPunct="0">
              <a:spcAft>
                <a:spcPct val="0"/>
              </a:spcAft>
              <a:buFont typeface="Arial" charset="0"/>
              <a:buChar char="»"/>
              <a:defRPr sz="2000">
                <a:solidFill>
                  <a:schemeClr val="tx1"/>
                </a:solidFill>
                <a:latin typeface="Arial" charset="0"/>
                <a:ea typeface="Arial" charset="0"/>
                <a:cs typeface="Arial" charset="0"/>
              </a:defRPr>
            </a:lvl6pPr>
            <a:lvl7pPr eaLnBrk="0" fontAlgn="base" hangingPunct="0">
              <a:spcAft>
                <a:spcPct val="0"/>
              </a:spcAft>
              <a:buFont typeface="Arial" charset="0"/>
              <a:buChar char="»"/>
              <a:defRPr sz="2000">
                <a:solidFill>
                  <a:schemeClr val="tx1"/>
                </a:solidFill>
                <a:latin typeface="Arial" charset="0"/>
                <a:ea typeface="Arial" charset="0"/>
                <a:cs typeface="Arial" charset="0"/>
              </a:defRPr>
            </a:lvl7pPr>
            <a:lvl8pPr eaLnBrk="0" fontAlgn="base" hangingPunct="0">
              <a:spcAft>
                <a:spcPct val="0"/>
              </a:spcAft>
              <a:buFont typeface="Arial" charset="0"/>
              <a:buChar char="»"/>
              <a:defRPr sz="2000">
                <a:solidFill>
                  <a:schemeClr val="tx1"/>
                </a:solidFill>
                <a:latin typeface="Arial" charset="0"/>
                <a:ea typeface="Arial" charset="0"/>
                <a:cs typeface="Arial" charset="0"/>
              </a:defRPr>
            </a:lvl8pPr>
            <a:lvl9pPr eaLnBrk="0" fontAlgn="base" hangingPunct="0">
              <a:spcAft>
                <a:spcPct val="0"/>
              </a:spcAft>
              <a:buFont typeface="Arial" charset="0"/>
              <a:buChar char="»"/>
              <a:defRPr sz="2000">
                <a:solidFill>
                  <a:schemeClr val="tx1"/>
                </a:solidFill>
                <a:latin typeface="Arial" charset="0"/>
                <a:ea typeface="Arial" charset="0"/>
                <a:cs typeface="Arial" charset="0"/>
              </a:defRPr>
            </a:lvl9pPr>
          </a:lstStyle>
          <a:p>
            <a:pPr marL="285750" indent="-285750">
              <a:buFont typeface="Arial" panose="020B0604020202020204" pitchFamily="34" charset="0"/>
              <a:buChar char="•"/>
            </a:pPr>
            <a:r>
              <a:rPr lang="en-US" sz="2000" dirty="0">
                <a:latin typeface="+mn-lt"/>
              </a:rPr>
              <a:t>Be careful about posting travel details on social media</a:t>
            </a:r>
            <a:br>
              <a:rPr lang="en-US" sz="2000" dirty="0">
                <a:latin typeface="+mn-lt"/>
              </a:rPr>
            </a:br>
            <a:endParaRPr lang="en-US" sz="2000" dirty="0">
              <a:latin typeface="+mn-lt"/>
            </a:endParaRPr>
          </a:p>
          <a:p>
            <a:pPr marL="285750" indent="-285750">
              <a:buFont typeface="Arial" panose="020B0604020202020204" pitchFamily="34" charset="0"/>
              <a:buChar char="•"/>
            </a:pPr>
            <a:r>
              <a:rPr lang="en-US" sz="2000" dirty="0">
                <a:latin typeface="+mn-lt"/>
              </a:rPr>
              <a:t>Use a lock on your mobile phone</a:t>
            </a:r>
            <a:br>
              <a:rPr lang="en-US" sz="2000" dirty="0">
                <a:latin typeface="+mn-lt"/>
              </a:rPr>
            </a:br>
            <a:endParaRPr lang="en-US" sz="2000" dirty="0">
              <a:latin typeface="+mn-lt"/>
            </a:endParaRPr>
          </a:p>
          <a:p>
            <a:pPr marL="285750" indent="-285750">
              <a:buFont typeface="Arial" panose="020B0604020202020204" pitchFamily="34" charset="0"/>
              <a:buChar char="•"/>
            </a:pPr>
            <a:r>
              <a:rPr lang="en-US" sz="2000" dirty="0">
                <a:latin typeface="+mn-lt"/>
              </a:rPr>
              <a:t>Lock computers or tablets in hotel safes or keep them with you; do not leave them unattended</a:t>
            </a:r>
            <a:br>
              <a:rPr lang="en-US" sz="2000" dirty="0">
                <a:latin typeface="+mn-lt"/>
              </a:rPr>
            </a:br>
            <a:endParaRPr lang="en-US" sz="2000" dirty="0">
              <a:latin typeface="+mn-lt"/>
            </a:endParaRPr>
          </a:p>
          <a:p>
            <a:pPr marL="285750" indent="-285750">
              <a:buFont typeface="Arial" panose="020B0604020202020204" pitchFamily="34" charset="0"/>
              <a:buChar char="•"/>
            </a:pPr>
            <a:r>
              <a:rPr lang="en-US" sz="2000" dirty="0">
                <a:latin typeface="+mn-lt"/>
              </a:rPr>
              <a:t>Pare down your wallet and/or purse before you travel</a:t>
            </a:r>
            <a:br>
              <a:rPr lang="en-US" sz="2000" dirty="0">
                <a:latin typeface="+mn-lt"/>
              </a:rPr>
            </a:br>
            <a:endParaRPr lang="en-US" sz="2000" dirty="0">
              <a:latin typeface="+mn-lt"/>
            </a:endParaRPr>
          </a:p>
          <a:p>
            <a:pPr marL="285750" indent="-285750">
              <a:buFont typeface="Arial" panose="020B0604020202020204" pitchFamily="34" charset="0"/>
              <a:buChar char="•"/>
            </a:pPr>
            <a:r>
              <a:rPr lang="en-US" sz="2000" dirty="0">
                <a:latin typeface="+mn-lt"/>
              </a:rPr>
              <a:t>Steer clear of public computers at hotels and cyber cafes</a:t>
            </a:r>
          </a:p>
          <a:p>
            <a:pPr marL="285750" indent="-285750">
              <a:buFont typeface="Arial" panose="020B0604020202020204" pitchFamily="34" charset="0"/>
              <a:buChar char="•"/>
            </a:pPr>
            <a:endParaRPr lang="en-US" sz="2000" dirty="0">
              <a:latin typeface="+mn-lt"/>
            </a:endParaRPr>
          </a:p>
          <a:p>
            <a:pPr>
              <a:buFont typeface="Arial" charset="0"/>
              <a:buChar char="•"/>
            </a:pPr>
            <a:endParaRPr lang="en-US" sz="1800" dirty="0">
              <a:latin typeface="Calibri" charset="0"/>
            </a:endParaRPr>
          </a:p>
        </p:txBody>
      </p:sp>
      <p:sp>
        <p:nvSpPr>
          <p:cNvPr id="13" name="TextBox 12">
            <a:extLst>
              <a:ext uri="{FF2B5EF4-FFF2-40B4-BE49-F238E27FC236}">
                <a16:creationId xmlns:a16="http://schemas.microsoft.com/office/drawing/2014/main" id="{2E305655-CB8C-F243-B930-19BACE130E15}"/>
              </a:ext>
            </a:extLst>
          </p:cNvPr>
          <p:cNvSpPr txBox="1"/>
          <p:nvPr/>
        </p:nvSpPr>
        <p:spPr>
          <a:xfrm>
            <a:off x="3664880" y="1500073"/>
            <a:ext cx="5720080" cy="354686"/>
          </a:xfrm>
          <a:prstGeom prst="rect">
            <a:avLst/>
          </a:prstGeom>
          <a:noFill/>
        </p:spPr>
        <p:txBody>
          <a:bodyPr wrap="square" lIns="0" tIns="0" rIns="0" bIns="0" rtlCol="0">
            <a:noAutofit/>
          </a:bodyPr>
          <a:lstStyle/>
          <a:p>
            <a:pPr>
              <a:lnSpc>
                <a:spcPct val="90000"/>
              </a:lnSpc>
            </a:pPr>
            <a:r>
              <a:rPr lang="en-US" sz="2400" b="1" spc="50" dirty="0">
                <a:ln w="11430"/>
              </a:rPr>
              <a:t>Travel Safety</a:t>
            </a:r>
          </a:p>
        </p:txBody>
      </p:sp>
      <p:sp>
        <p:nvSpPr>
          <p:cNvPr id="7" name="Footer Placeholder 4">
            <a:extLst>
              <a:ext uri="{FF2B5EF4-FFF2-40B4-BE49-F238E27FC236}">
                <a16:creationId xmlns:a16="http://schemas.microsoft.com/office/drawing/2014/main" id="{73DBA145-9AE4-4E93-906F-88C9033FE724}"/>
              </a:ext>
            </a:extLst>
          </p:cNvPr>
          <p:cNvSpPr>
            <a:spLocks noGrp="1"/>
          </p:cNvSpPr>
          <p:nvPr>
            <p:ph type="ftr" sz="quarter" idx="3"/>
          </p:nvPr>
        </p:nvSpPr>
        <p:spPr>
          <a:xfrm>
            <a:off x="2679847" y="6405412"/>
            <a:ext cx="4572000" cy="219456"/>
          </a:xfrm>
        </p:spPr>
        <p:txBody>
          <a:bodyPr/>
          <a:lstStyle/>
          <a:p>
            <a:r>
              <a:rPr lang="en-US" dirty="0"/>
              <a:t>© 2020 Proofpoint. All rights reserved</a:t>
            </a:r>
            <a:endParaRPr lang="en-GB" dirty="0"/>
          </a:p>
        </p:txBody>
      </p:sp>
      <p:pic>
        <p:nvPicPr>
          <p:cNvPr id="8" name="Picture 20">
            <a:extLst>
              <a:ext uri="{FF2B5EF4-FFF2-40B4-BE49-F238E27FC236}">
                <a16:creationId xmlns:a16="http://schemas.microsoft.com/office/drawing/2014/main" id="{0B59036C-D92B-7143-B0E5-3CB04A92C810}"/>
              </a:ext>
            </a:extLst>
          </p:cNvPr>
          <p:cNvPicPr>
            <a:picLocks noChangeAspect="1"/>
          </p:cNvPicPr>
          <p:nvPr/>
        </p:nvPicPr>
        <p:blipFill>
          <a:blip r:embed="rId3"/>
          <a:srcRect/>
          <a:stretch/>
        </p:blipFill>
        <p:spPr bwMode="auto">
          <a:xfrm>
            <a:off x="609442" y="1677416"/>
            <a:ext cx="2540787" cy="3387716"/>
          </a:xfrm>
          <a:prstGeom prst="rect">
            <a:avLst/>
          </a:prstGeom>
          <a:noFill/>
          <a:ln w="19050">
            <a:solidFill>
              <a:schemeClr val="accent1"/>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9341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6">
            <a:extLst>
              <a:ext uri="{FF2B5EF4-FFF2-40B4-BE49-F238E27FC236}">
                <a16:creationId xmlns:a16="http://schemas.microsoft.com/office/drawing/2014/main" id="{D40E7808-0B06-A24C-BD27-A38B3F835836}"/>
              </a:ext>
            </a:extLst>
          </p:cNvPr>
          <p:cNvSpPr>
            <a:spLocks noGrp="1"/>
          </p:cNvSpPr>
          <p:nvPr>
            <p:ph type="title"/>
          </p:nvPr>
        </p:nvSpPr>
        <p:spPr>
          <a:xfrm>
            <a:off x="609440" y="0"/>
            <a:ext cx="11143536" cy="1219200"/>
          </a:xfrm>
        </p:spPr>
        <p:txBody>
          <a:bodyPr/>
          <a:lstStyle/>
          <a:p>
            <a:r>
              <a:rPr lang="en-US" dirty="0"/>
              <a:t>What Can You Do to Protect Yourself from Identity Theft?</a:t>
            </a:r>
          </a:p>
        </p:txBody>
      </p:sp>
      <p:sp>
        <p:nvSpPr>
          <p:cNvPr id="14" name="TextBox 13">
            <a:extLst>
              <a:ext uri="{FF2B5EF4-FFF2-40B4-BE49-F238E27FC236}">
                <a16:creationId xmlns:a16="http://schemas.microsoft.com/office/drawing/2014/main" id="{E82FEDA1-F202-1641-9E8A-4BCD96F23E0D}"/>
              </a:ext>
            </a:extLst>
          </p:cNvPr>
          <p:cNvSpPr txBox="1">
            <a:spLocks noChangeArrowheads="1"/>
          </p:cNvSpPr>
          <p:nvPr/>
        </p:nvSpPr>
        <p:spPr bwMode="auto">
          <a:xfrm>
            <a:off x="3592753" y="2027260"/>
            <a:ext cx="7318188" cy="34009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2" spcCol="457200">
            <a:spAutoFit/>
          </a:bodyPr>
          <a:lstStyle>
            <a:lvl1pPr>
              <a:defRPr sz="2400">
                <a:solidFill>
                  <a:schemeClr val="tx1"/>
                </a:solidFill>
                <a:latin typeface="Arial" charset="0"/>
                <a:ea typeface="ＭＳ Ｐゴシック" charset="0"/>
                <a:cs typeface="Arial" charset="0"/>
              </a:defRPr>
            </a:lvl1pPr>
            <a:lvl2pPr>
              <a:defRPr sz="2800">
                <a:solidFill>
                  <a:schemeClr val="tx1"/>
                </a:solidFill>
                <a:latin typeface="Arial" charset="0"/>
                <a:ea typeface="Arial" charset="0"/>
                <a:cs typeface="Arial" charset="0"/>
              </a:defRPr>
            </a:lvl2pPr>
            <a:lvl3pPr>
              <a:defRPr sz="2400">
                <a:solidFill>
                  <a:schemeClr val="tx1"/>
                </a:solidFill>
                <a:latin typeface="Arial" charset="0"/>
                <a:ea typeface="Arial" charset="0"/>
                <a:cs typeface="Arial" charset="0"/>
              </a:defRPr>
            </a:lvl3pPr>
            <a:lvl4pPr>
              <a:defRPr sz="2000">
                <a:solidFill>
                  <a:schemeClr val="tx1"/>
                </a:solidFill>
                <a:latin typeface="Arial" charset="0"/>
                <a:ea typeface="Arial" charset="0"/>
                <a:cs typeface="Arial" charset="0"/>
              </a:defRPr>
            </a:lvl4pPr>
            <a:lvl5pPr>
              <a:defRPr sz="2000">
                <a:solidFill>
                  <a:schemeClr val="tx1"/>
                </a:solidFill>
                <a:latin typeface="Arial" charset="0"/>
                <a:ea typeface="Arial" charset="0"/>
                <a:cs typeface="Arial" charset="0"/>
              </a:defRPr>
            </a:lvl5pPr>
            <a:lvl6pPr eaLnBrk="0" fontAlgn="base" hangingPunct="0">
              <a:spcAft>
                <a:spcPct val="0"/>
              </a:spcAft>
              <a:buFont typeface="Arial" charset="0"/>
              <a:buChar char="»"/>
              <a:defRPr sz="2000">
                <a:solidFill>
                  <a:schemeClr val="tx1"/>
                </a:solidFill>
                <a:latin typeface="Arial" charset="0"/>
                <a:ea typeface="Arial" charset="0"/>
                <a:cs typeface="Arial" charset="0"/>
              </a:defRPr>
            </a:lvl6pPr>
            <a:lvl7pPr eaLnBrk="0" fontAlgn="base" hangingPunct="0">
              <a:spcAft>
                <a:spcPct val="0"/>
              </a:spcAft>
              <a:buFont typeface="Arial" charset="0"/>
              <a:buChar char="»"/>
              <a:defRPr sz="2000">
                <a:solidFill>
                  <a:schemeClr val="tx1"/>
                </a:solidFill>
                <a:latin typeface="Arial" charset="0"/>
                <a:ea typeface="Arial" charset="0"/>
                <a:cs typeface="Arial" charset="0"/>
              </a:defRPr>
            </a:lvl7pPr>
            <a:lvl8pPr eaLnBrk="0" fontAlgn="base" hangingPunct="0">
              <a:spcAft>
                <a:spcPct val="0"/>
              </a:spcAft>
              <a:buFont typeface="Arial" charset="0"/>
              <a:buChar char="»"/>
              <a:defRPr sz="2000">
                <a:solidFill>
                  <a:schemeClr val="tx1"/>
                </a:solidFill>
                <a:latin typeface="Arial" charset="0"/>
                <a:ea typeface="Arial" charset="0"/>
                <a:cs typeface="Arial" charset="0"/>
              </a:defRPr>
            </a:lvl8pPr>
            <a:lvl9pPr eaLnBrk="0" fontAlgn="base" hangingPunct="0">
              <a:spcAft>
                <a:spcPct val="0"/>
              </a:spcAft>
              <a:buFont typeface="Arial" charset="0"/>
              <a:buChar char="»"/>
              <a:defRPr sz="2000">
                <a:solidFill>
                  <a:schemeClr val="tx1"/>
                </a:solidFill>
                <a:latin typeface="Arial" charset="0"/>
                <a:ea typeface="Arial" charset="0"/>
                <a:cs typeface="Arial" charset="0"/>
              </a:defRPr>
            </a:lvl9pPr>
          </a:lstStyle>
          <a:p>
            <a:pPr marL="342900" indent="-342900">
              <a:spcBef>
                <a:spcPts val="600"/>
              </a:spcBef>
              <a:spcAft>
                <a:spcPts val="600"/>
              </a:spcAft>
              <a:buFont typeface="Arial" panose="020B0604020202020204" pitchFamily="34" charset="0"/>
              <a:buChar char="•"/>
            </a:pPr>
            <a:r>
              <a:rPr lang="en-US" sz="2000" dirty="0">
                <a:latin typeface="+mn-lt"/>
              </a:rPr>
              <a:t>Review health insurance statements and Medicare notices carefully</a:t>
            </a:r>
          </a:p>
          <a:p>
            <a:pPr marL="342900" indent="-342900">
              <a:spcBef>
                <a:spcPts val="600"/>
              </a:spcBef>
              <a:spcAft>
                <a:spcPts val="600"/>
              </a:spcAft>
              <a:buFont typeface="Arial" panose="020B0604020202020204" pitchFamily="34" charset="0"/>
              <a:buChar char="•"/>
            </a:pPr>
            <a:r>
              <a:rPr lang="en-US" sz="2000" dirty="0">
                <a:latin typeface="+mn-lt"/>
              </a:rPr>
              <a:t>Protect your health insurance information </a:t>
            </a:r>
            <a:br>
              <a:rPr lang="en-US" sz="2000" dirty="0">
                <a:latin typeface="+mn-lt"/>
              </a:rPr>
            </a:br>
            <a:r>
              <a:rPr lang="en-US" sz="2000" dirty="0">
                <a:latin typeface="+mn-lt"/>
              </a:rPr>
              <a:t>and card</a:t>
            </a:r>
            <a:br>
              <a:rPr lang="en-US" sz="2000" dirty="0">
                <a:latin typeface="+mn-lt"/>
              </a:rPr>
            </a:br>
            <a:br>
              <a:rPr lang="en-US" sz="2000" dirty="0">
                <a:latin typeface="+mn-lt"/>
              </a:rPr>
            </a:br>
            <a:br>
              <a:rPr lang="en-US" sz="2000" dirty="0">
                <a:latin typeface="+mn-lt"/>
              </a:rPr>
            </a:br>
            <a:br>
              <a:rPr lang="en-US" sz="2000" dirty="0">
                <a:latin typeface="+mn-lt"/>
              </a:rPr>
            </a:br>
            <a:endParaRPr lang="en-US" sz="2000" dirty="0">
              <a:latin typeface="+mn-lt"/>
            </a:endParaRPr>
          </a:p>
          <a:p>
            <a:pPr marL="342900" indent="-342900">
              <a:spcBef>
                <a:spcPts val="600"/>
              </a:spcBef>
              <a:spcAft>
                <a:spcPts val="600"/>
              </a:spcAft>
              <a:buFont typeface="Arial" panose="020B0604020202020204" pitchFamily="34" charset="0"/>
              <a:buChar char="•"/>
            </a:pPr>
            <a:r>
              <a:rPr lang="en-US" sz="2000" dirty="0">
                <a:latin typeface="+mn-lt"/>
              </a:rPr>
              <a:t>Avoid giving out health information to anyone other than your doctor, hospital, or other caregivers</a:t>
            </a:r>
          </a:p>
          <a:p>
            <a:pPr>
              <a:buFont typeface="Arial" charset="0"/>
              <a:buChar char="•"/>
            </a:pPr>
            <a:endParaRPr lang="en-US" sz="1800" dirty="0">
              <a:latin typeface="Calibri" charset="0"/>
            </a:endParaRPr>
          </a:p>
        </p:txBody>
      </p:sp>
      <p:sp>
        <p:nvSpPr>
          <p:cNvPr id="15" name="TextBox 14">
            <a:extLst>
              <a:ext uri="{FF2B5EF4-FFF2-40B4-BE49-F238E27FC236}">
                <a16:creationId xmlns:a16="http://schemas.microsoft.com/office/drawing/2014/main" id="{D7522329-B3E2-EC49-8314-2545FD9C5A86}"/>
              </a:ext>
            </a:extLst>
          </p:cNvPr>
          <p:cNvSpPr txBox="1"/>
          <p:nvPr/>
        </p:nvSpPr>
        <p:spPr>
          <a:xfrm>
            <a:off x="3669005" y="1524000"/>
            <a:ext cx="5720080" cy="354686"/>
          </a:xfrm>
          <a:prstGeom prst="rect">
            <a:avLst/>
          </a:prstGeom>
          <a:noFill/>
        </p:spPr>
        <p:txBody>
          <a:bodyPr wrap="square" lIns="0" tIns="0" rIns="0" bIns="0" rtlCol="0">
            <a:noAutofit/>
          </a:bodyPr>
          <a:lstStyle/>
          <a:p>
            <a:pPr>
              <a:lnSpc>
                <a:spcPct val="90000"/>
              </a:lnSpc>
            </a:pPr>
            <a:r>
              <a:rPr lang="en-US" sz="2400" b="1" spc="50" dirty="0">
                <a:ln w="11430"/>
              </a:rPr>
              <a:t>Medical Identity Safety</a:t>
            </a:r>
          </a:p>
        </p:txBody>
      </p:sp>
      <p:sp>
        <p:nvSpPr>
          <p:cNvPr id="7" name="Footer Placeholder 4">
            <a:extLst>
              <a:ext uri="{FF2B5EF4-FFF2-40B4-BE49-F238E27FC236}">
                <a16:creationId xmlns:a16="http://schemas.microsoft.com/office/drawing/2014/main" id="{07FAE198-09D3-40FC-8C19-23BE61E729C3}"/>
              </a:ext>
            </a:extLst>
          </p:cNvPr>
          <p:cNvSpPr>
            <a:spLocks noGrp="1"/>
          </p:cNvSpPr>
          <p:nvPr>
            <p:ph type="ftr" sz="quarter" idx="3"/>
          </p:nvPr>
        </p:nvSpPr>
        <p:spPr>
          <a:xfrm>
            <a:off x="2679847" y="6405412"/>
            <a:ext cx="4572000" cy="219456"/>
          </a:xfrm>
        </p:spPr>
        <p:txBody>
          <a:bodyPr/>
          <a:lstStyle/>
          <a:p>
            <a:r>
              <a:rPr lang="en-US" dirty="0"/>
              <a:t>© 2020 Proofpoint. All rights reserved</a:t>
            </a:r>
            <a:endParaRPr lang="en-GB" dirty="0"/>
          </a:p>
        </p:txBody>
      </p:sp>
      <p:pic>
        <p:nvPicPr>
          <p:cNvPr id="8" name="Picture 20">
            <a:extLst>
              <a:ext uri="{FF2B5EF4-FFF2-40B4-BE49-F238E27FC236}">
                <a16:creationId xmlns:a16="http://schemas.microsoft.com/office/drawing/2014/main" id="{977A7EE5-6023-EB47-B99F-D1FF99449C5D}"/>
              </a:ext>
            </a:extLst>
          </p:cNvPr>
          <p:cNvPicPr>
            <a:picLocks noChangeAspect="1"/>
          </p:cNvPicPr>
          <p:nvPr/>
        </p:nvPicPr>
        <p:blipFill>
          <a:blip r:embed="rId3"/>
          <a:srcRect/>
          <a:stretch/>
        </p:blipFill>
        <p:spPr bwMode="auto">
          <a:xfrm>
            <a:off x="609442" y="1677416"/>
            <a:ext cx="2540787" cy="3387716"/>
          </a:xfrm>
          <a:prstGeom prst="rect">
            <a:avLst/>
          </a:prstGeom>
          <a:noFill/>
          <a:ln w="19050">
            <a:solidFill>
              <a:schemeClr val="accent1"/>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1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6">
            <a:extLst>
              <a:ext uri="{FF2B5EF4-FFF2-40B4-BE49-F238E27FC236}">
                <a16:creationId xmlns:a16="http://schemas.microsoft.com/office/drawing/2014/main" id="{105F1D7D-5B82-B548-95F9-7E7BF8276CA8}"/>
              </a:ext>
            </a:extLst>
          </p:cNvPr>
          <p:cNvSpPr>
            <a:spLocks noGrp="1"/>
          </p:cNvSpPr>
          <p:nvPr>
            <p:ph type="title"/>
          </p:nvPr>
        </p:nvSpPr>
        <p:spPr>
          <a:xfrm>
            <a:off x="609440" y="0"/>
            <a:ext cx="11143536" cy="1219200"/>
          </a:xfrm>
        </p:spPr>
        <p:txBody>
          <a:bodyPr/>
          <a:lstStyle/>
          <a:p>
            <a:r>
              <a:rPr lang="en-US" dirty="0"/>
              <a:t>What Can You Do to Protect Yourself from Identity Theft?</a:t>
            </a:r>
          </a:p>
        </p:txBody>
      </p:sp>
      <p:sp>
        <p:nvSpPr>
          <p:cNvPr id="7" name="Footer Placeholder 4">
            <a:extLst>
              <a:ext uri="{FF2B5EF4-FFF2-40B4-BE49-F238E27FC236}">
                <a16:creationId xmlns:a16="http://schemas.microsoft.com/office/drawing/2014/main" id="{DED46FD5-56A1-424B-B01F-928F68FC57BF}"/>
              </a:ext>
            </a:extLst>
          </p:cNvPr>
          <p:cNvSpPr>
            <a:spLocks noGrp="1"/>
          </p:cNvSpPr>
          <p:nvPr>
            <p:ph type="ftr" sz="quarter" idx="3"/>
          </p:nvPr>
        </p:nvSpPr>
        <p:spPr>
          <a:xfrm>
            <a:off x="2679847" y="6405412"/>
            <a:ext cx="4572000" cy="219456"/>
          </a:xfrm>
        </p:spPr>
        <p:txBody>
          <a:bodyPr/>
          <a:lstStyle/>
          <a:p>
            <a:r>
              <a:rPr lang="en-US" dirty="0"/>
              <a:t>© 2020 Proofpoint. All rights reserved</a:t>
            </a:r>
            <a:endParaRPr lang="en-GB" dirty="0"/>
          </a:p>
        </p:txBody>
      </p:sp>
      <p:sp>
        <p:nvSpPr>
          <p:cNvPr id="9" name="TextBox 8">
            <a:extLst>
              <a:ext uri="{FF2B5EF4-FFF2-40B4-BE49-F238E27FC236}">
                <a16:creationId xmlns:a16="http://schemas.microsoft.com/office/drawing/2014/main" id="{4CF17366-CF3E-C748-9471-1BD6F9E0EFA8}"/>
              </a:ext>
            </a:extLst>
          </p:cNvPr>
          <p:cNvSpPr txBox="1">
            <a:spLocks noChangeArrowheads="1"/>
          </p:cNvSpPr>
          <p:nvPr/>
        </p:nvSpPr>
        <p:spPr bwMode="auto">
          <a:xfrm>
            <a:off x="3579105" y="2018820"/>
            <a:ext cx="7318188" cy="4632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2" spcCol="457200">
            <a:spAutoFit/>
          </a:bodyPr>
          <a:lstStyle>
            <a:lvl1pPr>
              <a:defRPr sz="2400">
                <a:solidFill>
                  <a:schemeClr val="tx1"/>
                </a:solidFill>
                <a:latin typeface="Arial" charset="0"/>
                <a:ea typeface="ＭＳ Ｐゴシック" charset="0"/>
                <a:cs typeface="Arial" charset="0"/>
              </a:defRPr>
            </a:lvl1pPr>
            <a:lvl2pPr>
              <a:defRPr sz="2800">
                <a:solidFill>
                  <a:schemeClr val="tx1"/>
                </a:solidFill>
                <a:latin typeface="Arial" charset="0"/>
                <a:ea typeface="Arial" charset="0"/>
                <a:cs typeface="Arial" charset="0"/>
              </a:defRPr>
            </a:lvl2pPr>
            <a:lvl3pPr>
              <a:defRPr sz="2400">
                <a:solidFill>
                  <a:schemeClr val="tx1"/>
                </a:solidFill>
                <a:latin typeface="Arial" charset="0"/>
                <a:ea typeface="Arial" charset="0"/>
                <a:cs typeface="Arial" charset="0"/>
              </a:defRPr>
            </a:lvl3pPr>
            <a:lvl4pPr>
              <a:defRPr sz="2000">
                <a:solidFill>
                  <a:schemeClr val="tx1"/>
                </a:solidFill>
                <a:latin typeface="Arial" charset="0"/>
                <a:ea typeface="Arial" charset="0"/>
                <a:cs typeface="Arial" charset="0"/>
              </a:defRPr>
            </a:lvl4pPr>
            <a:lvl5pPr>
              <a:defRPr sz="2000">
                <a:solidFill>
                  <a:schemeClr val="tx1"/>
                </a:solidFill>
                <a:latin typeface="Arial" charset="0"/>
                <a:ea typeface="Arial" charset="0"/>
                <a:cs typeface="Arial" charset="0"/>
              </a:defRPr>
            </a:lvl5pPr>
            <a:lvl6pPr eaLnBrk="0" fontAlgn="base" hangingPunct="0">
              <a:spcAft>
                <a:spcPct val="0"/>
              </a:spcAft>
              <a:buFont typeface="Arial" charset="0"/>
              <a:buChar char="»"/>
              <a:defRPr sz="2000">
                <a:solidFill>
                  <a:schemeClr val="tx1"/>
                </a:solidFill>
                <a:latin typeface="Arial" charset="0"/>
                <a:ea typeface="Arial" charset="0"/>
                <a:cs typeface="Arial" charset="0"/>
              </a:defRPr>
            </a:lvl6pPr>
            <a:lvl7pPr eaLnBrk="0" fontAlgn="base" hangingPunct="0">
              <a:spcAft>
                <a:spcPct val="0"/>
              </a:spcAft>
              <a:buFont typeface="Arial" charset="0"/>
              <a:buChar char="»"/>
              <a:defRPr sz="2000">
                <a:solidFill>
                  <a:schemeClr val="tx1"/>
                </a:solidFill>
                <a:latin typeface="Arial" charset="0"/>
                <a:ea typeface="Arial" charset="0"/>
                <a:cs typeface="Arial" charset="0"/>
              </a:defRPr>
            </a:lvl7pPr>
            <a:lvl8pPr eaLnBrk="0" fontAlgn="base" hangingPunct="0">
              <a:spcAft>
                <a:spcPct val="0"/>
              </a:spcAft>
              <a:buFont typeface="Arial" charset="0"/>
              <a:buChar char="»"/>
              <a:defRPr sz="2000">
                <a:solidFill>
                  <a:schemeClr val="tx1"/>
                </a:solidFill>
                <a:latin typeface="Arial" charset="0"/>
                <a:ea typeface="Arial" charset="0"/>
                <a:cs typeface="Arial" charset="0"/>
              </a:defRPr>
            </a:lvl8pPr>
            <a:lvl9pPr eaLnBrk="0" fontAlgn="base" hangingPunct="0">
              <a:spcAft>
                <a:spcPct val="0"/>
              </a:spcAft>
              <a:buFont typeface="Arial" charset="0"/>
              <a:buChar char="»"/>
              <a:defRPr sz="2000">
                <a:solidFill>
                  <a:schemeClr val="tx1"/>
                </a:solidFill>
                <a:latin typeface="Arial" charset="0"/>
                <a:ea typeface="Arial" charset="0"/>
                <a:cs typeface="Arial" charset="0"/>
              </a:defRPr>
            </a:lvl9pPr>
          </a:lstStyle>
          <a:p>
            <a:pPr marL="342900" indent="-342900">
              <a:spcBef>
                <a:spcPts val="600"/>
              </a:spcBef>
              <a:spcAft>
                <a:spcPts val="600"/>
              </a:spcAft>
              <a:buFont typeface="Arial" panose="020B0604020202020204" pitchFamily="34" charset="0"/>
              <a:buChar char="•"/>
            </a:pPr>
            <a:r>
              <a:rPr lang="en-US" sz="2000" dirty="0">
                <a:latin typeface="+mn-lt"/>
              </a:rPr>
              <a:t>Use different passwords for each social media account</a:t>
            </a:r>
          </a:p>
          <a:p>
            <a:pPr marL="342900" indent="-342900">
              <a:spcBef>
                <a:spcPts val="600"/>
              </a:spcBef>
              <a:spcAft>
                <a:spcPts val="600"/>
              </a:spcAft>
              <a:buFont typeface="Arial" panose="020B0604020202020204" pitchFamily="34" charset="0"/>
              <a:buChar char="•"/>
            </a:pPr>
            <a:r>
              <a:rPr lang="en-US" sz="2000" dirty="0">
                <a:latin typeface="+mn-lt"/>
              </a:rPr>
              <a:t>Take advantage of two-factor authentication when available</a:t>
            </a:r>
          </a:p>
          <a:p>
            <a:pPr marL="342900" indent="-342900">
              <a:spcBef>
                <a:spcPts val="600"/>
              </a:spcBef>
              <a:spcAft>
                <a:spcPts val="600"/>
              </a:spcAft>
              <a:buFont typeface="Arial" panose="020B0604020202020204" pitchFamily="34" charset="0"/>
              <a:buChar char="•"/>
            </a:pPr>
            <a:r>
              <a:rPr lang="en-US" sz="2000" dirty="0">
                <a:latin typeface="+mn-lt"/>
              </a:rPr>
              <a:t>If you are concerned a friend or family member has had their account hijacked, reach out via another channel to let them know</a:t>
            </a:r>
          </a:p>
          <a:p>
            <a:pPr marL="342900" indent="-342900">
              <a:spcBef>
                <a:spcPts val="600"/>
              </a:spcBef>
              <a:spcAft>
                <a:spcPts val="600"/>
              </a:spcAft>
              <a:buFont typeface="Arial" panose="020B0604020202020204" pitchFamily="34" charset="0"/>
              <a:buChar char="•"/>
            </a:pPr>
            <a:endParaRPr lang="en-US" sz="2000" dirty="0">
              <a:latin typeface="+mn-lt"/>
            </a:endParaRPr>
          </a:p>
          <a:p>
            <a:pPr marL="342900" indent="-342900">
              <a:spcBef>
                <a:spcPts val="600"/>
              </a:spcBef>
              <a:spcAft>
                <a:spcPts val="600"/>
              </a:spcAft>
              <a:buFont typeface="Arial" panose="020B0604020202020204" pitchFamily="34" charset="0"/>
              <a:buChar char="•"/>
            </a:pPr>
            <a:r>
              <a:rPr lang="en-US" sz="2000" dirty="0">
                <a:latin typeface="+mn-lt"/>
              </a:rPr>
              <a:t>Be wary of using “check-ins” and posting information that provides too much detail about your personal habits </a:t>
            </a:r>
          </a:p>
          <a:p>
            <a:pPr marL="342900" indent="-342900">
              <a:spcBef>
                <a:spcPts val="600"/>
              </a:spcBef>
              <a:spcAft>
                <a:spcPts val="600"/>
              </a:spcAft>
              <a:buFont typeface="Arial" panose="020B0604020202020204" pitchFamily="34" charset="0"/>
              <a:buChar char="•"/>
            </a:pPr>
            <a:r>
              <a:rPr lang="en-US" sz="2000" dirty="0">
                <a:latin typeface="+mn-lt"/>
              </a:rPr>
              <a:t>If you are concerned your account has been hijacked, change your password right away and alert your contacts</a:t>
            </a:r>
          </a:p>
        </p:txBody>
      </p:sp>
      <p:sp>
        <p:nvSpPr>
          <p:cNvPr id="10" name="TextBox 9">
            <a:extLst>
              <a:ext uri="{FF2B5EF4-FFF2-40B4-BE49-F238E27FC236}">
                <a16:creationId xmlns:a16="http://schemas.microsoft.com/office/drawing/2014/main" id="{FB7B4744-1E91-E34F-AD58-0A46F59C2527}"/>
              </a:ext>
            </a:extLst>
          </p:cNvPr>
          <p:cNvSpPr txBox="1"/>
          <p:nvPr/>
        </p:nvSpPr>
        <p:spPr>
          <a:xfrm>
            <a:off x="3656013" y="1500073"/>
            <a:ext cx="5720080" cy="354686"/>
          </a:xfrm>
          <a:prstGeom prst="rect">
            <a:avLst/>
          </a:prstGeom>
          <a:noFill/>
        </p:spPr>
        <p:txBody>
          <a:bodyPr wrap="square" lIns="0" tIns="0" rIns="0" bIns="0" rtlCol="0">
            <a:noAutofit/>
          </a:bodyPr>
          <a:lstStyle/>
          <a:p>
            <a:pPr>
              <a:lnSpc>
                <a:spcPct val="90000"/>
              </a:lnSpc>
            </a:pPr>
            <a:r>
              <a:rPr lang="en-US" sz="2400" b="1" spc="50" dirty="0">
                <a:ln w="11430"/>
              </a:rPr>
              <a:t>Social Media Safety</a:t>
            </a:r>
          </a:p>
        </p:txBody>
      </p:sp>
      <p:pic>
        <p:nvPicPr>
          <p:cNvPr id="12" name="Picture 20">
            <a:extLst>
              <a:ext uri="{FF2B5EF4-FFF2-40B4-BE49-F238E27FC236}">
                <a16:creationId xmlns:a16="http://schemas.microsoft.com/office/drawing/2014/main" id="{0FB22768-0D38-9C4C-943B-80FD032C0828}"/>
              </a:ext>
            </a:extLst>
          </p:cNvPr>
          <p:cNvPicPr>
            <a:picLocks noChangeAspect="1"/>
          </p:cNvPicPr>
          <p:nvPr/>
        </p:nvPicPr>
        <p:blipFill>
          <a:blip r:embed="rId3"/>
          <a:srcRect/>
          <a:stretch/>
        </p:blipFill>
        <p:spPr bwMode="auto">
          <a:xfrm>
            <a:off x="609442" y="1677416"/>
            <a:ext cx="2540787" cy="3387716"/>
          </a:xfrm>
          <a:prstGeom prst="rect">
            <a:avLst/>
          </a:prstGeom>
          <a:noFill/>
          <a:ln w="19050">
            <a:solidFill>
              <a:schemeClr val="accent1"/>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10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54B1BF9D-8FE0-4949-A6A0-D0A18AC582D6}"/>
              </a:ext>
            </a:extLst>
          </p:cNvPr>
          <p:cNvSpPr txBox="1">
            <a:spLocks noChangeArrowheads="1"/>
          </p:cNvSpPr>
          <p:nvPr/>
        </p:nvSpPr>
        <p:spPr bwMode="auto">
          <a:xfrm>
            <a:off x="5118873" y="6036391"/>
            <a:ext cx="6153786" cy="615553"/>
          </a:xfrm>
          <a:prstGeom prst="rect">
            <a:avLst/>
          </a:prstGeom>
          <a:solidFill>
            <a:schemeClr val="bg2">
              <a:lumMod val="20000"/>
              <a:lumOff val="80000"/>
            </a:schemeClr>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0080" tIns="182880" rIns="182880" bIns="182880">
            <a:spAutoFit/>
          </a:bodyPr>
          <a:lstStyle>
            <a:lvl1pPr>
              <a:defRPr sz="2400">
                <a:solidFill>
                  <a:schemeClr val="tx1"/>
                </a:solidFill>
                <a:latin typeface="Arial" charset="0"/>
                <a:ea typeface="ＭＳ Ｐゴシック" charset="0"/>
                <a:cs typeface="Arial" charset="0"/>
              </a:defRPr>
            </a:lvl1pPr>
            <a:lvl2pPr>
              <a:defRPr sz="2800">
                <a:solidFill>
                  <a:schemeClr val="tx1"/>
                </a:solidFill>
                <a:latin typeface="Arial" charset="0"/>
                <a:ea typeface="Arial" charset="0"/>
                <a:cs typeface="Arial" charset="0"/>
              </a:defRPr>
            </a:lvl2pPr>
            <a:lvl3pPr>
              <a:defRPr sz="2400">
                <a:solidFill>
                  <a:schemeClr val="tx1"/>
                </a:solidFill>
                <a:latin typeface="Arial" charset="0"/>
                <a:ea typeface="Arial" charset="0"/>
                <a:cs typeface="Arial" charset="0"/>
              </a:defRPr>
            </a:lvl3pPr>
            <a:lvl4pPr>
              <a:defRPr sz="2000">
                <a:solidFill>
                  <a:schemeClr val="tx1"/>
                </a:solidFill>
                <a:latin typeface="Arial" charset="0"/>
                <a:ea typeface="Arial" charset="0"/>
                <a:cs typeface="Arial" charset="0"/>
              </a:defRPr>
            </a:lvl4pPr>
            <a:lvl5pPr>
              <a:defRPr sz="2000">
                <a:solidFill>
                  <a:schemeClr val="tx1"/>
                </a:solidFill>
                <a:latin typeface="Arial" charset="0"/>
                <a:ea typeface="Arial" charset="0"/>
                <a:cs typeface="Arial" charset="0"/>
              </a:defRPr>
            </a:lvl5pPr>
            <a:lvl6pPr eaLnBrk="0" fontAlgn="base" hangingPunct="0">
              <a:spcAft>
                <a:spcPct val="0"/>
              </a:spcAft>
              <a:buFont typeface="Arial" charset="0"/>
              <a:buChar char="»"/>
              <a:defRPr sz="2000">
                <a:solidFill>
                  <a:schemeClr val="tx1"/>
                </a:solidFill>
                <a:latin typeface="Arial" charset="0"/>
                <a:ea typeface="Arial" charset="0"/>
                <a:cs typeface="Arial" charset="0"/>
              </a:defRPr>
            </a:lvl6pPr>
            <a:lvl7pPr eaLnBrk="0" fontAlgn="base" hangingPunct="0">
              <a:spcAft>
                <a:spcPct val="0"/>
              </a:spcAft>
              <a:buFont typeface="Arial" charset="0"/>
              <a:buChar char="»"/>
              <a:defRPr sz="2000">
                <a:solidFill>
                  <a:schemeClr val="tx1"/>
                </a:solidFill>
                <a:latin typeface="Arial" charset="0"/>
                <a:ea typeface="Arial" charset="0"/>
                <a:cs typeface="Arial" charset="0"/>
              </a:defRPr>
            </a:lvl7pPr>
            <a:lvl8pPr eaLnBrk="0" fontAlgn="base" hangingPunct="0">
              <a:spcAft>
                <a:spcPct val="0"/>
              </a:spcAft>
              <a:buFont typeface="Arial" charset="0"/>
              <a:buChar char="»"/>
              <a:defRPr sz="2000">
                <a:solidFill>
                  <a:schemeClr val="tx1"/>
                </a:solidFill>
                <a:latin typeface="Arial" charset="0"/>
                <a:ea typeface="Arial" charset="0"/>
                <a:cs typeface="Arial" charset="0"/>
              </a:defRPr>
            </a:lvl8pPr>
            <a:lvl9pPr eaLnBrk="0" fontAlgn="base" hangingPunct="0">
              <a:spcAft>
                <a:spcPct val="0"/>
              </a:spcAft>
              <a:buFont typeface="Arial" charset="0"/>
              <a:buChar char="»"/>
              <a:defRPr sz="2000">
                <a:solidFill>
                  <a:schemeClr val="tx1"/>
                </a:solidFill>
                <a:latin typeface="Arial" charset="0"/>
                <a:ea typeface="Arial" charset="0"/>
                <a:cs typeface="Arial" charset="0"/>
              </a:defRPr>
            </a:lvl9pPr>
          </a:lstStyle>
          <a:p>
            <a:r>
              <a:rPr lang="en-US" sz="1600" b="1" dirty="0">
                <a:latin typeface="+mn-lt"/>
              </a:rPr>
              <a:t>Nearly 650,000 identity theft returns filed in 2018</a:t>
            </a:r>
          </a:p>
        </p:txBody>
      </p:sp>
      <p:sp>
        <p:nvSpPr>
          <p:cNvPr id="13" name="Title 6">
            <a:extLst>
              <a:ext uri="{FF2B5EF4-FFF2-40B4-BE49-F238E27FC236}">
                <a16:creationId xmlns:a16="http://schemas.microsoft.com/office/drawing/2014/main" id="{1FADB788-DE99-EB49-A0CE-B747E3AF4EA8}"/>
              </a:ext>
            </a:extLst>
          </p:cNvPr>
          <p:cNvSpPr>
            <a:spLocks noGrp="1"/>
          </p:cNvSpPr>
          <p:nvPr>
            <p:ph type="title"/>
          </p:nvPr>
        </p:nvSpPr>
        <p:spPr>
          <a:xfrm>
            <a:off x="609440" y="0"/>
            <a:ext cx="11143536" cy="1219200"/>
          </a:xfrm>
        </p:spPr>
        <p:txBody>
          <a:bodyPr/>
          <a:lstStyle/>
          <a:p>
            <a:r>
              <a:rPr lang="en-US" dirty="0"/>
              <a:t>What Can You Do to Protect Yourself from Identity Theft?</a:t>
            </a:r>
          </a:p>
        </p:txBody>
      </p:sp>
      <p:sp>
        <p:nvSpPr>
          <p:cNvPr id="14" name="TextBox 13">
            <a:extLst>
              <a:ext uri="{FF2B5EF4-FFF2-40B4-BE49-F238E27FC236}">
                <a16:creationId xmlns:a16="http://schemas.microsoft.com/office/drawing/2014/main" id="{BFB5E822-0472-C54A-B2E6-A17C844B9AD5}"/>
              </a:ext>
            </a:extLst>
          </p:cNvPr>
          <p:cNvSpPr txBox="1">
            <a:spLocks noChangeArrowheads="1"/>
          </p:cNvSpPr>
          <p:nvPr/>
        </p:nvSpPr>
        <p:spPr bwMode="auto">
          <a:xfrm>
            <a:off x="3592753" y="2001241"/>
            <a:ext cx="7318188" cy="35548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2" spcCol="457200">
            <a:spAutoFit/>
          </a:bodyPr>
          <a:lstStyle>
            <a:lvl1pPr>
              <a:defRPr sz="2400">
                <a:solidFill>
                  <a:schemeClr val="tx1"/>
                </a:solidFill>
                <a:latin typeface="Arial" charset="0"/>
                <a:ea typeface="ＭＳ Ｐゴシック" charset="0"/>
                <a:cs typeface="Arial" charset="0"/>
              </a:defRPr>
            </a:lvl1pPr>
            <a:lvl2pPr>
              <a:defRPr sz="2800">
                <a:solidFill>
                  <a:schemeClr val="tx1"/>
                </a:solidFill>
                <a:latin typeface="Arial" charset="0"/>
                <a:ea typeface="Arial" charset="0"/>
                <a:cs typeface="Arial" charset="0"/>
              </a:defRPr>
            </a:lvl2pPr>
            <a:lvl3pPr>
              <a:defRPr sz="2400">
                <a:solidFill>
                  <a:schemeClr val="tx1"/>
                </a:solidFill>
                <a:latin typeface="Arial" charset="0"/>
                <a:ea typeface="Arial" charset="0"/>
                <a:cs typeface="Arial" charset="0"/>
              </a:defRPr>
            </a:lvl3pPr>
            <a:lvl4pPr>
              <a:defRPr sz="2000">
                <a:solidFill>
                  <a:schemeClr val="tx1"/>
                </a:solidFill>
                <a:latin typeface="Arial" charset="0"/>
                <a:ea typeface="Arial" charset="0"/>
                <a:cs typeface="Arial" charset="0"/>
              </a:defRPr>
            </a:lvl4pPr>
            <a:lvl5pPr>
              <a:defRPr sz="2000">
                <a:solidFill>
                  <a:schemeClr val="tx1"/>
                </a:solidFill>
                <a:latin typeface="Arial" charset="0"/>
                <a:ea typeface="Arial" charset="0"/>
                <a:cs typeface="Arial" charset="0"/>
              </a:defRPr>
            </a:lvl5pPr>
            <a:lvl6pPr eaLnBrk="0" fontAlgn="base" hangingPunct="0">
              <a:spcAft>
                <a:spcPct val="0"/>
              </a:spcAft>
              <a:buFont typeface="Arial" charset="0"/>
              <a:buChar char="»"/>
              <a:defRPr sz="2000">
                <a:solidFill>
                  <a:schemeClr val="tx1"/>
                </a:solidFill>
                <a:latin typeface="Arial" charset="0"/>
                <a:ea typeface="Arial" charset="0"/>
                <a:cs typeface="Arial" charset="0"/>
              </a:defRPr>
            </a:lvl6pPr>
            <a:lvl7pPr eaLnBrk="0" fontAlgn="base" hangingPunct="0">
              <a:spcAft>
                <a:spcPct val="0"/>
              </a:spcAft>
              <a:buFont typeface="Arial" charset="0"/>
              <a:buChar char="»"/>
              <a:defRPr sz="2000">
                <a:solidFill>
                  <a:schemeClr val="tx1"/>
                </a:solidFill>
                <a:latin typeface="Arial" charset="0"/>
                <a:ea typeface="Arial" charset="0"/>
                <a:cs typeface="Arial" charset="0"/>
              </a:defRPr>
            </a:lvl7pPr>
            <a:lvl8pPr eaLnBrk="0" fontAlgn="base" hangingPunct="0">
              <a:spcAft>
                <a:spcPct val="0"/>
              </a:spcAft>
              <a:buFont typeface="Arial" charset="0"/>
              <a:buChar char="»"/>
              <a:defRPr sz="2000">
                <a:solidFill>
                  <a:schemeClr val="tx1"/>
                </a:solidFill>
                <a:latin typeface="Arial" charset="0"/>
                <a:ea typeface="Arial" charset="0"/>
                <a:cs typeface="Arial" charset="0"/>
              </a:defRPr>
            </a:lvl8pPr>
            <a:lvl9pPr eaLnBrk="0" fontAlgn="base" hangingPunct="0">
              <a:spcAft>
                <a:spcPct val="0"/>
              </a:spcAft>
              <a:buFont typeface="Arial" charset="0"/>
              <a:buChar char="»"/>
              <a:defRPr sz="2000">
                <a:solidFill>
                  <a:schemeClr val="tx1"/>
                </a:solidFill>
                <a:latin typeface="Arial" charset="0"/>
                <a:ea typeface="Arial" charset="0"/>
                <a:cs typeface="Arial" charset="0"/>
              </a:defRPr>
            </a:lvl9pPr>
          </a:lstStyle>
          <a:p>
            <a:pPr marL="342900" indent="-342900">
              <a:spcBef>
                <a:spcPts val="600"/>
              </a:spcBef>
              <a:spcAft>
                <a:spcPts val="600"/>
              </a:spcAft>
              <a:buFont typeface="Arial" panose="020B0604020202020204" pitchFamily="34" charset="0"/>
              <a:buChar char="•"/>
            </a:pPr>
            <a:r>
              <a:rPr lang="en-US" sz="2000" dirty="0">
                <a:latin typeface="+mn-lt"/>
              </a:rPr>
              <a:t>Remember that the IRS will not initiate contact with you via email</a:t>
            </a:r>
          </a:p>
          <a:p>
            <a:pPr marL="342900" indent="-342900">
              <a:spcBef>
                <a:spcPts val="600"/>
              </a:spcBef>
              <a:spcAft>
                <a:spcPts val="600"/>
              </a:spcAft>
              <a:buFont typeface="Arial" panose="020B0604020202020204" pitchFamily="34" charset="0"/>
              <a:buChar char="•"/>
            </a:pPr>
            <a:r>
              <a:rPr lang="en-US" sz="2000" dirty="0">
                <a:latin typeface="+mn-lt"/>
              </a:rPr>
              <a:t>Attackers pose as the IRS in email, phone calls, and even mailed letters</a:t>
            </a:r>
          </a:p>
          <a:p>
            <a:pPr marL="342900" indent="-342900">
              <a:spcBef>
                <a:spcPts val="600"/>
              </a:spcBef>
              <a:spcAft>
                <a:spcPts val="600"/>
              </a:spcAft>
              <a:buFont typeface="Arial" panose="020B0604020202020204" pitchFamily="34" charset="0"/>
              <a:buChar char="•"/>
            </a:pPr>
            <a:r>
              <a:rPr lang="en-US" sz="2000" dirty="0">
                <a:latin typeface="+mn-lt"/>
              </a:rPr>
              <a:t>Never give out any financial information in response to an unsolicited email, phone call, or letter </a:t>
            </a:r>
          </a:p>
          <a:p>
            <a:pPr marL="342900" indent="-342900">
              <a:spcBef>
                <a:spcPts val="600"/>
              </a:spcBef>
              <a:spcAft>
                <a:spcPts val="600"/>
              </a:spcAft>
              <a:buFont typeface="Arial" panose="020B0604020202020204" pitchFamily="34" charset="0"/>
              <a:buChar char="•"/>
            </a:pPr>
            <a:r>
              <a:rPr lang="en-US" sz="2000" dirty="0">
                <a:latin typeface="+mn-lt"/>
              </a:rPr>
              <a:t>DO NOT respond to threats or promises made in </a:t>
            </a:r>
            <a:r>
              <a:rPr lang="en-US" sz="2000" dirty="0"/>
              <a:t>unsolicited emails, calls, or letters</a:t>
            </a:r>
            <a:endParaRPr lang="en-US" sz="2000" dirty="0">
              <a:latin typeface="+mn-lt"/>
            </a:endParaRPr>
          </a:p>
          <a:p>
            <a:pPr marL="342900" indent="-342900">
              <a:spcBef>
                <a:spcPts val="600"/>
              </a:spcBef>
              <a:spcAft>
                <a:spcPts val="600"/>
              </a:spcAft>
              <a:buFont typeface="Arial" panose="020B0604020202020204" pitchFamily="34" charset="0"/>
              <a:buChar char="•"/>
            </a:pPr>
            <a:r>
              <a:rPr lang="en-US" sz="2000" dirty="0">
                <a:latin typeface="+mn-lt"/>
              </a:rPr>
              <a:t>Get as many details as you can, and then call the IRS back on an official hotline to confirm any claims</a:t>
            </a:r>
          </a:p>
        </p:txBody>
      </p:sp>
      <p:sp>
        <p:nvSpPr>
          <p:cNvPr id="15" name="TextBox 14">
            <a:extLst>
              <a:ext uri="{FF2B5EF4-FFF2-40B4-BE49-F238E27FC236}">
                <a16:creationId xmlns:a16="http://schemas.microsoft.com/office/drawing/2014/main" id="{BC221958-F6D5-B142-8773-1CFA40D27967}"/>
              </a:ext>
            </a:extLst>
          </p:cNvPr>
          <p:cNvSpPr txBox="1"/>
          <p:nvPr/>
        </p:nvSpPr>
        <p:spPr>
          <a:xfrm>
            <a:off x="3656013" y="1542789"/>
            <a:ext cx="5720080" cy="354686"/>
          </a:xfrm>
          <a:prstGeom prst="rect">
            <a:avLst/>
          </a:prstGeom>
          <a:noFill/>
        </p:spPr>
        <p:txBody>
          <a:bodyPr wrap="square" lIns="0" tIns="0" rIns="0" bIns="0" rtlCol="0">
            <a:noAutofit/>
          </a:bodyPr>
          <a:lstStyle/>
          <a:p>
            <a:pPr>
              <a:lnSpc>
                <a:spcPct val="90000"/>
              </a:lnSpc>
            </a:pPr>
            <a:r>
              <a:rPr lang="en-US" sz="2400" b="1" spc="50" dirty="0">
                <a:ln w="11430"/>
              </a:rPr>
              <a:t>IRS Scams</a:t>
            </a:r>
          </a:p>
        </p:txBody>
      </p:sp>
      <p:sp>
        <p:nvSpPr>
          <p:cNvPr id="8" name="Footer Placeholder 4">
            <a:extLst>
              <a:ext uri="{FF2B5EF4-FFF2-40B4-BE49-F238E27FC236}">
                <a16:creationId xmlns:a16="http://schemas.microsoft.com/office/drawing/2014/main" id="{1BED7A05-875B-4B07-8EB4-349A520B8531}"/>
              </a:ext>
            </a:extLst>
          </p:cNvPr>
          <p:cNvSpPr>
            <a:spLocks noGrp="1"/>
          </p:cNvSpPr>
          <p:nvPr>
            <p:ph type="ftr" sz="quarter" idx="3"/>
          </p:nvPr>
        </p:nvSpPr>
        <p:spPr>
          <a:xfrm>
            <a:off x="2679847" y="6405412"/>
            <a:ext cx="4572000" cy="219456"/>
          </a:xfrm>
        </p:spPr>
        <p:txBody>
          <a:bodyPr/>
          <a:lstStyle/>
          <a:p>
            <a:r>
              <a:rPr lang="en-US" dirty="0"/>
              <a:t>© 2020 Proofpoint. All rights reserved</a:t>
            </a:r>
            <a:endParaRPr lang="en-GB" dirty="0"/>
          </a:p>
        </p:txBody>
      </p:sp>
      <p:pic>
        <p:nvPicPr>
          <p:cNvPr id="9" name="Picture 20">
            <a:extLst>
              <a:ext uri="{FF2B5EF4-FFF2-40B4-BE49-F238E27FC236}">
                <a16:creationId xmlns:a16="http://schemas.microsoft.com/office/drawing/2014/main" id="{EDBB8C6E-8FDD-764F-8D6C-B7F723E9C485}"/>
              </a:ext>
            </a:extLst>
          </p:cNvPr>
          <p:cNvPicPr>
            <a:picLocks noChangeAspect="1"/>
          </p:cNvPicPr>
          <p:nvPr/>
        </p:nvPicPr>
        <p:blipFill>
          <a:blip r:embed="rId3"/>
          <a:srcRect/>
          <a:stretch/>
        </p:blipFill>
        <p:spPr bwMode="auto">
          <a:xfrm>
            <a:off x="609442" y="1677416"/>
            <a:ext cx="2540787" cy="3387716"/>
          </a:xfrm>
          <a:prstGeom prst="rect">
            <a:avLst/>
          </a:prstGeom>
          <a:noFill/>
          <a:ln w="19050">
            <a:solidFill>
              <a:schemeClr val="accent1"/>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8825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6">
            <a:extLst>
              <a:ext uri="{FF2B5EF4-FFF2-40B4-BE49-F238E27FC236}">
                <a16:creationId xmlns:a16="http://schemas.microsoft.com/office/drawing/2014/main" id="{5AF3703D-7B58-9E4C-BE56-FA2E0834F718}"/>
              </a:ext>
            </a:extLst>
          </p:cNvPr>
          <p:cNvSpPr>
            <a:spLocks noGrp="1"/>
          </p:cNvSpPr>
          <p:nvPr>
            <p:ph type="title"/>
          </p:nvPr>
        </p:nvSpPr>
        <p:spPr>
          <a:xfrm>
            <a:off x="609440" y="0"/>
            <a:ext cx="11291408" cy="1219200"/>
          </a:xfrm>
        </p:spPr>
        <p:txBody>
          <a:bodyPr/>
          <a:lstStyle/>
          <a:p>
            <a:r>
              <a:rPr lang="en-US" dirty="0"/>
              <a:t>What Can You Do to Protect Yourself from Identity Theft?</a:t>
            </a:r>
          </a:p>
        </p:txBody>
      </p:sp>
      <p:sp>
        <p:nvSpPr>
          <p:cNvPr id="14" name="TextBox 13">
            <a:extLst>
              <a:ext uri="{FF2B5EF4-FFF2-40B4-BE49-F238E27FC236}">
                <a16:creationId xmlns:a16="http://schemas.microsoft.com/office/drawing/2014/main" id="{D2C45EDA-1F6C-0F40-A073-2D8AB2FC505B}"/>
              </a:ext>
            </a:extLst>
          </p:cNvPr>
          <p:cNvSpPr txBox="1">
            <a:spLocks noChangeArrowheads="1"/>
          </p:cNvSpPr>
          <p:nvPr/>
        </p:nvSpPr>
        <p:spPr bwMode="auto">
          <a:xfrm>
            <a:off x="3579105" y="2011405"/>
            <a:ext cx="7318188" cy="30162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2" spcCol="457200">
            <a:spAutoFit/>
          </a:bodyPr>
          <a:lstStyle>
            <a:lvl1pPr>
              <a:defRPr sz="2400">
                <a:solidFill>
                  <a:schemeClr val="tx1"/>
                </a:solidFill>
                <a:latin typeface="Arial" charset="0"/>
                <a:ea typeface="ＭＳ Ｐゴシック" charset="0"/>
                <a:cs typeface="Arial" charset="0"/>
              </a:defRPr>
            </a:lvl1pPr>
            <a:lvl2pPr>
              <a:defRPr sz="2800">
                <a:solidFill>
                  <a:schemeClr val="tx1"/>
                </a:solidFill>
                <a:latin typeface="Arial" charset="0"/>
                <a:ea typeface="Arial" charset="0"/>
                <a:cs typeface="Arial" charset="0"/>
              </a:defRPr>
            </a:lvl2pPr>
            <a:lvl3pPr>
              <a:defRPr sz="2400">
                <a:solidFill>
                  <a:schemeClr val="tx1"/>
                </a:solidFill>
                <a:latin typeface="Arial" charset="0"/>
                <a:ea typeface="Arial" charset="0"/>
                <a:cs typeface="Arial" charset="0"/>
              </a:defRPr>
            </a:lvl3pPr>
            <a:lvl4pPr>
              <a:defRPr sz="2000">
                <a:solidFill>
                  <a:schemeClr val="tx1"/>
                </a:solidFill>
                <a:latin typeface="Arial" charset="0"/>
                <a:ea typeface="Arial" charset="0"/>
                <a:cs typeface="Arial" charset="0"/>
              </a:defRPr>
            </a:lvl4pPr>
            <a:lvl5pPr>
              <a:defRPr sz="2000">
                <a:solidFill>
                  <a:schemeClr val="tx1"/>
                </a:solidFill>
                <a:latin typeface="Arial" charset="0"/>
                <a:ea typeface="Arial" charset="0"/>
                <a:cs typeface="Arial" charset="0"/>
              </a:defRPr>
            </a:lvl5pPr>
            <a:lvl6pPr eaLnBrk="0" fontAlgn="base" hangingPunct="0">
              <a:spcAft>
                <a:spcPct val="0"/>
              </a:spcAft>
              <a:buFont typeface="Arial" charset="0"/>
              <a:buChar char="»"/>
              <a:defRPr sz="2000">
                <a:solidFill>
                  <a:schemeClr val="tx1"/>
                </a:solidFill>
                <a:latin typeface="Arial" charset="0"/>
                <a:ea typeface="Arial" charset="0"/>
                <a:cs typeface="Arial" charset="0"/>
              </a:defRPr>
            </a:lvl6pPr>
            <a:lvl7pPr eaLnBrk="0" fontAlgn="base" hangingPunct="0">
              <a:spcAft>
                <a:spcPct val="0"/>
              </a:spcAft>
              <a:buFont typeface="Arial" charset="0"/>
              <a:buChar char="»"/>
              <a:defRPr sz="2000">
                <a:solidFill>
                  <a:schemeClr val="tx1"/>
                </a:solidFill>
                <a:latin typeface="Arial" charset="0"/>
                <a:ea typeface="Arial" charset="0"/>
                <a:cs typeface="Arial" charset="0"/>
              </a:defRPr>
            </a:lvl7pPr>
            <a:lvl8pPr eaLnBrk="0" fontAlgn="base" hangingPunct="0">
              <a:spcAft>
                <a:spcPct val="0"/>
              </a:spcAft>
              <a:buFont typeface="Arial" charset="0"/>
              <a:buChar char="»"/>
              <a:defRPr sz="2000">
                <a:solidFill>
                  <a:schemeClr val="tx1"/>
                </a:solidFill>
                <a:latin typeface="Arial" charset="0"/>
                <a:ea typeface="Arial" charset="0"/>
                <a:cs typeface="Arial" charset="0"/>
              </a:defRPr>
            </a:lvl8pPr>
            <a:lvl9pPr eaLnBrk="0" fontAlgn="base" hangingPunct="0">
              <a:spcAft>
                <a:spcPct val="0"/>
              </a:spcAft>
              <a:buFont typeface="Arial" charset="0"/>
              <a:buChar char="»"/>
              <a:defRPr sz="2000">
                <a:solidFill>
                  <a:schemeClr val="tx1"/>
                </a:solidFill>
                <a:latin typeface="Arial" charset="0"/>
                <a:ea typeface="Arial" charset="0"/>
                <a:cs typeface="Arial" charset="0"/>
              </a:defRPr>
            </a:lvl9pPr>
          </a:lstStyle>
          <a:p>
            <a:pPr marL="342900" indent="-342900">
              <a:spcBef>
                <a:spcPts val="600"/>
              </a:spcBef>
              <a:spcAft>
                <a:spcPts val="600"/>
              </a:spcAft>
              <a:buFont typeface="Arial" panose="020B0604020202020204" pitchFamily="34" charset="0"/>
              <a:buChar char="•"/>
            </a:pPr>
            <a:r>
              <a:rPr lang="en-US" sz="2000" dirty="0">
                <a:latin typeface="+mn-lt"/>
              </a:rPr>
              <a:t>Report (or delete) all suspicious emails</a:t>
            </a:r>
          </a:p>
          <a:p>
            <a:pPr marL="342900" indent="-342900">
              <a:spcBef>
                <a:spcPts val="600"/>
              </a:spcBef>
              <a:spcAft>
                <a:spcPts val="600"/>
              </a:spcAft>
              <a:buFont typeface="Arial" panose="020B0604020202020204" pitchFamily="34" charset="0"/>
              <a:buChar char="•"/>
            </a:pPr>
            <a:r>
              <a:rPr lang="en-US" sz="2000" dirty="0">
                <a:latin typeface="+mn-lt"/>
              </a:rPr>
              <a:t>Never give out any personal or financial data in response to an unsolicited email</a:t>
            </a:r>
            <a:br>
              <a:rPr lang="en-US" sz="2000" dirty="0">
                <a:latin typeface="+mn-lt"/>
              </a:rPr>
            </a:br>
            <a:br>
              <a:rPr lang="en-US" sz="2000" dirty="0">
                <a:latin typeface="+mn-lt"/>
              </a:rPr>
            </a:br>
            <a:br>
              <a:rPr lang="en-US" sz="2000" dirty="0">
                <a:latin typeface="+mn-lt"/>
              </a:rPr>
            </a:br>
            <a:endParaRPr lang="en-US" sz="2000" dirty="0">
              <a:latin typeface="+mn-lt"/>
            </a:endParaRPr>
          </a:p>
          <a:p>
            <a:pPr marL="342900" indent="-342900">
              <a:spcBef>
                <a:spcPts val="600"/>
              </a:spcBef>
              <a:spcAft>
                <a:spcPts val="600"/>
              </a:spcAft>
              <a:buFont typeface="Arial" panose="020B0604020202020204" pitchFamily="34" charset="0"/>
              <a:buChar char="•"/>
            </a:pPr>
            <a:r>
              <a:rPr lang="en-US" sz="2000" dirty="0">
                <a:latin typeface="+mn-lt"/>
              </a:rPr>
              <a:t>Never, ever, ever, ever send money via Western Union, PayPal, or wire transfer to someone you don’t know</a:t>
            </a:r>
          </a:p>
          <a:p>
            <a:pPr marL="342900" indent="-342900">
              <a:spcBef>
                <a:spcPts val="600"/>
              </a:spcBef>
              <a:spcAft>
                <a:spcPts val="600"/>
              </a:spcAft>
              <a:buFont typeface="Arial" panose="020B0604020202020204" pitchFamily="34" charset="0"/>
              <a:buChar char="•"/>
            </a:pPr>
            <a:endParaRPr lang="en-US" sz="2000" dirty="0">
              <a:latin typeface="+mn-lt"/>
            </a:endParaRPr>
          </a:p>
          <a:p>
            <a:pPr>
              <a:buFont typeface="Arial" charset="0"/>
              <a:buChar char="•"/>
            </a:pPr>
            <a:endParaRPr lang="en-US" sz="1800" dirty="0">
              <a:latin typeface="Calibri" charset="0"/>
            </a:endParaRPr>
          </a:p>
        </p:txBody>
      </p:sp>
      <p:sp>
        <p:nvSpPr>
          <p:cNvPr id="15" name="TextBox 14">
            <a:extLst>
              <a:ext uri="{FF2B5EF4-FFF2-40B4-BE49-F238E27FC236}">
                <a16:creationId xmlns:a16="http://schemas.microsoft.com/office/drawing/2014/main" id="{35EDD7F8-2A95-FD4F-9E39-62B3BE216494}"/>
              </a:ext>
            </a:extLst>
          </p:cNvPr>
          <p:cNvSpPr txBox="1"/>
          <p:nvPr/>
        </p:nvSpPr>
        <p:spPr>
          <a:xfrm>
            <a:off x="3656013" y="1537649"/>
            <a:ext cx="7924800" cy="277504"/>
          </a:xfrm>
          <a:prstGeom prst="rect">
            <a:avLst/>
          </a:prstGeom>
          <a:noFill/>
        </p:spPr>
        <p:txBody>
          <a:bodyPr wrap="square" lIns="0" tIns="0" rIns="0" bIns="0" rtlCol="0">
            <a:noAutofit/>
          </a:bodyPr>
          <a:lstStyle/>
          <a:p>
            <a:pPr>
              <a:lnSpc>
                <a:spcPct val="90000"/>
              </a:lnSpc>
            </a:pPr>
            <a:r>
              <a:rPr lang="en-US" sz="2200" b="1" spc="50" dirty="0">
                <a:ln w="11430"/>
              </a:rPr>
              <a:t>Advance-Fee Fraud (aka 419 and Nigerian Prince Scams)</a:t>
            </a:r>
          </a:p>
        </p:txBody>
      </p:sp>
      <p:sp>
        <p:nvSpPr>
          <p:cNvPr id="7" name="Footer Placeholder 4">
            <a:extLst>
              <a:ext uri="{FF2B5EF4-FFF2-40B4-BE49-F238E27FC236}">
                <a16:creationId xmlns:a16="http://schemas.microsoft.com/office/drawing/2014/main" id="{D95D981E-E00B-49F3-92AF-23B7F2AF6310}"/>
              </a:ext>
            </a:extLst>
          </p:cNvPr>
          <p:cNvSpPr>
            <a:spLocks noGrp="1"/>
          </p:cNvSpPr>
          <p:nvPr>
            <p:ph type="ftr" sz="quarter" idx="3"/>
          </p:nvPr>
        </p:nvSpPr>
        <p:spPr>
          <a:xfrm>
            <a:off x="2679847" y="6405412"/>
            <a:ext cx="4572000" cy="219456"/>
          </a:xfrm>
        </p:spPr>
        <p:txBody>
          <a:bodyPr/>
          <a:lstStyle/>
          <a:p>
            <a:r>
              <a:rPr lang="en-US" dirty="0"/>
              <a:t>© 2020 Proofpoint. All rights reserved</a:t>
            </a:r>
            <a:endParaRPr lang="en-GB" dirty="0"/>
          </a:p>
        </p:txBody>
      </p:sp>
      <p:pic>
        <p:nvPicPr>
          <p:cNvPr id="8" name="Picture 20">
            <a:extLst>
              <a:ext uri="{FF2B5EF4-FFF2-40B4-BE49-F238E27FC236}">
                <a16:creationId xmlns:a16="http://schemas.microsoft.com/office/drawing/2014/main" id="{882A6AEA-5E2C-4A4A-97D2-818E446B732A}"/>
              </a:ext>
            </a:extLst>
          </p:cNvPr>
          <p:cNvPicPr>
            <a:picLocks noChangeAspect="1"/>
          </p:cNvPicPr>
          <p:nvPr/>
        </p:nvPicPr>
        <p:blipFill>
          <a:blip r:embed="rId3"/>
          <a:srcRect/>
          <a:stretch/>
        </p:blipFill>
        <p:spPr bwMode="auto">
          <a:xfrm>
            <a:off x="609442" y="1677416"/>
            <a:ext cx="2540787" cy="3387716"/>
          </a:xfrm>
          <a:prstGeom prst="rect">
            <a:avLst/>
          </a:prstGeom>
          <a:noFill/>
          <a:ln w="19050">
            <a:solidFill>
              <a:schemeClr val="accent1"/>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8873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a:spLocks noChangeArrowheads="1"/>
          </p:cNvSpPr>
          <p:nvPr/>
        </p:nvSpPr>
        <p:spPr bwMode="auto">
          <a:xfrm>
            <a:off x="3554716" y="1968312"/>
            <a:ext cx="6625908" cy="41549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Arial" charset="0"/>
              </a:defRPr>
            </a:lvl1pPr>
            <a:lvl2pPr>
              <a:defRPr sz="2800">
                <a:solidFill>
                  <a:schemeClr val="tx1"/>
                </a:solidFill>
                <a:latin typeface="Arial" charset="0"/>
                <a:ea typeface="Arial" charset="0"/>
                <a:cs typeface="Arial" charset="0"/>
              </a:defRPr>
            </a:lvl2pPr>
            <a:lvl3pPr>
              <a:defRPr sz="2400">
                <a:solidFill>
                  <a:schemeClr val="tx1"/>
                </a:solidFill>
                <a:latin typeface="Arial" charset="0"/>
                <a:ea typeface="Arial" charset="0"/>
                <a:cs typeface="Arial" charset="0"/>
              </a:defRPr>
            </a:lvl3pPr>
            <a:lvl4pPr>
              <a:defRPr sz="2000">
                <a:solidFill>
                  <a:schemeClr val="tx1"/>
                </a:solidFill>
                <a:latin typeface="Arial" charset="0"/>
                <a:ea typeface="Arial" charset="0"/>
                <a:cs typeface="Arial" charset="0"/>
              </a:defRPr>
            </a:lvl4pPr>
            <a:lvl5pPr>
              <a:defRPr sz="2000">
                <a:solidFill>
                  <a:schemeClr val="tx1"/>
                </a:solidFill>
                <a:latin typeface="Arial" charset="0"/>
                <a:ea typeface="Arial" charset="0"/>
                <a:cs typeface="Arial" charset="0"/>
              </a:defRPr>
            </a:lvl5pPr>
            <a:lvl6pPr eaLnBrk="0" fontAlgn="base" hangingPunct="0">
              <a:spcAft>
                <a:spcPct val="0"/>
              </a:spcAft>
              <a:buFont typeface="Arial" charset="0"/>
              <a:buChar char="»"/>
              <a:defRPr sz="2000">
                <a:solidFill>
                  <a:schemeClr val="tx1"/>
                </a:solidFill>
                <a:latin typeface="Arial" charset="0"/>
                <a:ea typeface="Arial" charset="0"/>
                <a:cs typeface="Arial" charset="0"/>
              </a:defRPr>
            </a:lvl6pPr>
            <a:lvl7pPr eaLnBrk="0" fontAlgn="base" hangingPunct="0">
              <a:spcAft>
                <a:spcPct val="0"/>
              </a:spcAft>
              <a:buFont typeface="Arial" charset="0"/>
              <a:buChar char="»"/>
              <a:defRPr sz="2000">
                <a:solidFill>
                  <a:schemeClr val="tx1"/>
                </a:solidFill>
                <a:latin typeface="Arial" charset="0"/>
                <a:ea typeface="Arial" charset="0"/>
                <a:cs typeface="Arial" charset="0"/>
              </a:defRPr>
            </a:lvl7pPr>
            <a:lvl8pPr eaLnBrk="0" fontAlgn="base" hangingPunct="0">
              <a:spcAft>
                <a:spcPct val="0"/>
              </a:spcAft>
              <a:buFont typeface="Arial" charset="0"/>
              <a:buChar char="»"/>
              <a:defRPr sz="2000">
                <a:solidFill>
                  <a:schemeClr val="tx1"/>
                </a:solidFill>
                <a:latin typeface="Arial" charset="0"/>
                <a:ea typeface="Arial" charset="0"/>
                <a:cs typeface="Arial" charset="0"/>
              </a:defRPr>
            </a:lvl8pPr>
            <a:lvl9pPr eaLnBrk="0" fontAlgn="base" hangingPunct="0">
              <a:spcAft>
                <a:spcPct val="0"/>
              </a:spcAft>
              <a:buFont typeface="Arial" charset="0"/>
              <a:buChar char="»"/>
              <a:defRPr sz="2000">
                <a:solidFill>
                  <a:schemeClr val="tx1"/>
                </a:solidFill>
                <a:latin typeface="Arial" charset="0"/>
                <a:ea typeface="Arial" charset="0"/>
                <a:cs typeface="Arial" charset="0"/>
              </a:defRPr>
            </a:lvl9pPr>
          </a:lstStyle>
          <a:p>
            <a:pPr marL="342900" indent="-342900">
              <a:buFont typeface="Arial" panose="020B0604020202020204" pitchFamily="34" charset="0"/>
              <a:buChar char="•"/>
            </a:pPr>
            <a:r>
              <a:rPr lang="en-US" dirty="0">
                <a:latin typeface="Calibri" charset="0"/>
              </a:rPr>
              <a:t>Build complex passwords and passphrases</a:t>
            </a:r>
          </a:p>
          <a:p>
            <a:pPr marL="342900" indent="-342900">
              <a:buFont typeface="Arial" panose="020B0604020202020204" pitchFamily="34" charset="0"/>
              <a:buChar char="•"/>
            </a:pPr>
            <a:r>
              <a:rPr lang="en-US" dirty="0">
                <a:latin typeface="Calibri" charset="0"/>
              </a:rPr>
              <a:t>Vary passwords from site to site</a:t>
            </a:r>
          </a:p>
          <a:p>
            <a:pPr marL="342900" indent="-342900">
              <a:buFont typeface="Arial" panose="020B0604020202020204" pitchFamily="34" charset="0"/>
              <a:buChar char="•"/>
            </a:pPr>
            <a:r>
              <a:rPr lang="en-US" dirty="0">
                <a:latin typeface="Calibri" charset="0"/>
              </a:rPr>
              <a:t>Consider using a password manager to help you</a:t>
            </a:r>
            <a:br>
              <a:rPr lang="en-US" dirty="0">
                <a:latin typeface="Calibri" charset="0"/>
              </a:rPr>
            </a:br>
            <a:endParaRPr lang="en-US" altLang="ja-JP" dirty="0">
              <a:latin typeface="Calibri" charset="0"/>
            </a:endParaRPr>
          </a:p>
          <a:p>
            <a:r>
              <a:rPr lang="en-US" b="1" dirty="0">
                <a:latin typeface="Calibri" charset="0"/>
              </a:rPr>
              <a:t>Don</a:t>
            </a:r>
            <a:r>
              <a:rPr lang="en-US" altLang="ja-JP" b="1" dirty="0">
                <a:latin typeface="Calibri" charset="0"/>
              </a:rPr>
              <a:t>’t:</a:t>
            </a:r>
          </a:p>
          <a:p>
            <a:pPr marL="342900" indent="-342900">
              <a:buFont typeface="Arial" panose="020B0604020202020204" pitchFamily="34" charset="0"/>
              <a:buChar char="•"/>
            </a:pPr>
            <a:r>
              <a:rPr lang="en-US" altLang="ja-JP" dirty="0">
                <a:latin typeface="Calibri" charset="0"/>
              </a:rPr>
              <a:t>use names of spouses, children, grandchildren, or the family dog</a:t>
            </a:r>
          </a:p>
          <a:p>
            <a:pPr marL="342900" indent="-342900">
              <a:buFont typeface="Arial" panose="020B0604020202020204" pitchFamily="34" charset="0"/>
              <a:buChar char="•"/>
            </a:pPr>
            <a:r>
              <a:rPr lang="en-US" altLang="ja-JP" dirty="0">
                <a:latin typeface="Calibri" charset="0"/>
              </a:rPr>
              <a:t>use phone numbers, Social Security numbers, birth dates, or anniversary dates</a:t>
            </a:r>
          </a:p>
          <a:p>
            <a:pPr marL="342900" indent="-342900">
              <a:buFont typeface="Arial" panose="020B0604020202020204" pitchFamily="34" charset="0"/>
              <a:buChar char="•"/>
            </a:pPr>
            <a:r>
              <a:rPr lang="en-US" altLang="ja-JP" dirty="0">
                <a:latin typeface="Calibri" charset="0"/>
              </a:rPr>
              <a:t>use the same word as your login, or any variation of it</a:t>
            </a:r>
            <a:endParaRPr lang="en-US" dirty="0">
              <a:latin typeface="Calibri" charset="0"/>
            </a:endParaRPr>
          </a:p>
        </p:txBody>
      </p:sp>
      <p:sp>
        <p:nvSpPr>
          <p:cNvPr id="15" name="Title 6">
            <a:extLst>
              <a:ext uri="{FF2B5EF4-FFF2-40B4-BE49-F238E27FC236}">
                <a16:creationId xmlns:a16="http://schemas.microsoft.com/office/drawing/2014/main" id="{B950BF85-0F7D-CF4E-B342-AF8EDBC5C06B}"/>
              </a:ext>
            </a:extLst>
          </p:cNvPr>
          <p:cNvSpPr>
            <a:spLocks noGrp="1"/>
          </p:cNvSpPr>
          <p:nvPr>
            <p:ph type="title"/>
          </p:nvPr>
        </p:nvSpPr>
        <p:spPr>
          <a:xfrm>
            <a:off x="609440" y="0"/>
            <a:ext cx="11182226" cy="1219200"/>
          </a:xfrm>
        </p:spPr>
        <p:txBody>
          <a:bodyPr/>
          <a:lstStyle/>
          <a:p>
            <a:r>
              <a:rPr lang="en-US" dirty="0"/>
              <a:t>What Can You Do to Protect Yourself from Identity Theft?</a:t>
            </a:r>
          </a:p>
        </p:txBody>
      </p:sp>
      <p:sp>
        <p:nvSpPr>
          <p:cNvPr id="16" name="TextBox 15">
            <a:extLst>
              <a:ext uri="{FF2B5EF4-FFF2-40B4-BE49-F238E27FC236}">
                <a16:creationId xmlns:a16="http://schemas.microsoft.com/office/drawing/2014/main" id="{00A9DB62-53E3-EF43-8DF2-8678B0B7F4F3}"/>
              </a:ext>
            </a:extLst>
          </p:cNvPr>
          <p:cNvSpPr txBox="1"/>
          <p:nvPr/>
        </p:nvSpPr>
        <p:spPr>
          <a:xfrm>
            <a:off x="3656013" y="1508853"/>
            <a:ext cx="5720080" cy="354686"/>
          </a:xfrm>
          <a:prstGeom prst="rect">
            <a:avLst/>
          </a:prstGeom>
          <a:noFill/>
        </p:spPr>
        <p:txBody>
          <a:bodyPr wrap="square" lIns="0" tIns="0" rIns="0" bIns="0" rtlCol="0">
            <a:noAutofit/>
          </a:bodyPr>
          <a:lstStyle/>
          <a:p>
            <a:pPr>
              <a:lnSpc>
                <a:spcPct val="90000"/>
              </a:lnSpc>
            </a:pPr>
            <a:r>
              <a:rPr lang="en-US" sz="2400" b="1" spc="50" dirty="0">
                <a:ln w="11430"/>
              </a:rPr>
              <a:t>Passwords</a:t>
            </a:r>
          </a:p>
        </p:txBody>
      </p:sp>
      <p:sp>
        <p:nvSpPr>
          <p:cNvPr id="9" name="Footer Placeholder 4">
            <a:extLst>
              <a:ext uri="{FF2B5EF4-FFF2-40B4-BE49-F238E27FC236}">
                <a16:creationId xmlns:a16="http://schemas.microsoft.com/office/drawing/2014/main" id="{25D44D96-DFCE-42C0-860C-E434317EF377}"/>
              </a:ext>
            </a:extLst>
          </p:cNvPr>
          <p:cNvSpPr>
            <a:spLocks noGrp="1"/>
          </p:cNvSpPr>
          <p:nvPr>
            <p:ph type="ftr" sz="quarter" idx="3"/>
          </p:nvPr>
        </p:nvSpPr>
        <p:spPr>
          <a:xfrm>
            <a:off x="2679847" y="6405412"/>
            <a:ext cx="4572000" cy="219456"/>
          </a:xfrm>
        </p:spPr>
        <p:txBody>
          <a:bodyPr/>
          <a:lstStyle/>
          <a:p>
            <a:r>
              <a:rPr lang="en-US" dirty="0"/>
              <a:t>© 2020 Proofpoint. All rights reserved</a:t>
            </a:r>
            <a:endParaRPr lang="en-GB" dirty="0"/>
          </a:p>
        </p:txBody>
      </p:sp>
      <p:pic>
        <p:nvPicPr>
          <p:cNvPr id="10" name="Picture 20">
            <a:extLst>
              <a:ext uri="{FF2B5EF4-FFF2-40B4-BE49-F238E27FC236}">
                <a16:creationId xmlns:a16="http://schemas.microsoft.com/office/drawing/2014/main" id="{09D60E9C-2984-2D4A-BD1E-F94D38A59BAE}"/>
              </a:ext>
            </a:extLst>
          </p:cNvPr>
          <p:cNvPicPr>
            <a:picLocks noChangeAspect="1"/>
          </p:cNvPicPr>
          <p:nvPr/>
        </p:nvPicPr>
        <p:blipFill>
          <a:blip r:embed="rId3"/>
          <a:srcRect/>
          <a:stretch/>
        </p:blipFill>
        <p:spPr bwMode="auto">
          <a:xfrm>
            <a:off x="609442" y="1677416"/>
            <a:ext cx="2540787" cy="3387716"/>
          </a:xfrm>
          <a:prstGeom prst="rect">
            <a:avLst/>
          </a:prstGeom>
          <a:noFill/>
          <a:ln w="19050">
            <a:solidFill>
              <a:schemeClr val="accent1"/>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6126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440" y="2201143"/>
            <a:ext cx="10969943" cy="3785652"/>
          </a:xfrm>
          <a:prstGeom prst="rect">
            <a:avLst/>
          </a:prstGeom>
          <a:noFill/>
        </p:spPr>
        <p:txBody>
          <a:bodyPr wrap="square" numCol="2" spcCol="457200" rtlCol="0">
            <a:spAutoFit/>
          </a:bodyPr>
          <a:lstStyle/>
          <a:p>
            <a:pPr marL="285750" indent="-285750">
              <a:buFont typeface="Arial"/>
              <a:buChar char="•"/>
            </a:pPr>
            <a:r>
              <a:rPr lang="en-US" sz="2000" dirty="0">
                <a:cs typeface="Arial" panose="020B0604020202020204" pitchFamily="34" charset="0"/>
              </a:rPr>
              <a:t>Money missing from accounts</a:t>
            </a:r>
            <a:br>
              <a:rPr lang="en-US" sz="2000" dirty="0">
                <a:cs typeface="Arial" panose="020B0604020202020204" pitchFamily="34" charset="0"/>
              </a:rPr>
            </a:br>
            <a:endParaRPr lang="en-US" sz="2000" dirty="0">
              <a:cs typeface="Arial" panose="020B0604020202020204" pitchFamily="34" charset="0"/>
            </a:endParaRPr>
          </a:p>
          <a:p>
            <a:pPr marL="285750" indent="-285750">
              <a:buFont typeface="Arial"/>
              <a:buChar char="•"/>
            </a:pPr>
            <a:r>
              <a:rPr lang="en-US" sz="2000" dirty="0">
                <a:cs typeface="Arial" panose="020B0604020202020204" pitchFamily="34" charset="0"/>
              </a:rPr>
              <a:t>Purchases on your credit card statement or bank statement that you do not recognize</a:t>
            </a:r>
            <a:br>
              <a:rPr lang="en-US" sz="2000" dirty="0">
                <a:cs typeface="Arial" panose="020B0604020202020204" pitchFamily="34" charset="0"/>
              </a:rPr>
            </a:br>
            <a:endParaRPr lang="en-US" sz="2000" dirty="0">
              <a:cs typeface="Arial" panose="020B0604020202020204" pitchFamily="34" charset="0"/>
            </a:endParaRPr>
          </a:p>
          <a:p>
            <a:pPr marL="285750" indent="-285750">
              <a:buFont typeface="Arial"/>
              <a:buChar char="•"/>
            </a:pPr>
            <a:r>
              <a:rPr lang="en-US" sz="2000" dirty="0">
                <a:cs typeface="Arial" panose="020B0604020202020204" pitchFamily="34" charset="0"/>
              </a:rPr>
              <a:t>Health insurance notices for medical services you did not receive</a:t>
            </a:r>
            <a:br>
              <a:rPr lang="en-US" sz="2000" dirty="0">
                <a:cs typeface="Arial" panose="020B0604020202020204" pitchFamily="34" charset="0"/>
              </a:rPr>
            </a:br>
            <a:br>
              <a:rPr lang="en-US" sz="2000" dirty="0">
                <a:cs typeface="Arial" panose="020B0604020202020204" pitchFamily="34" charset="0"/>
              </a:rPr>
            </a:br>
            <a:br>
              <a:rPr lang="en-US" sz="2000" dirty="0">
                <a:cs typeface="Arial" panose="020B0604020202020204" pitchFamily="34" charset="0"/>
              </a:rPr>
            </a:br>
            <a:br>
              <a:rPr lang="en-US" sz="2000" dirty="0">
                <a:cs typeface="Arial" panose="020B0604020202020204" pitchFamily="34" charset="0"/>
              </a:rPr>
            </a:br>
            <a:br>
              <a:rPr lang="en-US" sz="2000" dirty="0">
                <a:cs typeface="Arial" panose="020B0604020202020204" pitchFamily="34" charset="0"/>
              </a:rPr>
            </a:br>
            <a:endParaRPr lang="en-US" sz="2000" dirty="0">
              <a:cs typeface="Arial" panose="020B0604020202020204" pitchFamily="34" charset="0"/>
            </a:endParaRPr>
          </a:p>
          <a:p>
            <a:pPr marL="285750" indent="-285750">
              <a:buFont typeface="Arial"/>
              <a:buChar char="•"/>
            </a:pPr>
            <a:r>
              <a:rPr lang="en-US" sz="2000" dirty="0">
                <a:cs typeface="Arial" panose="020B0604020202020204" pitchFamily="34" charset="0"/>
              </a:rPr>
              <a:t>A fraud alert from your bank</a:t>
            </a:r>
            <a:br>
              <a:rPr lang="en-US" sz="2000" dirty="0">
                <a:cs typeface="Arial" panose="020B0604020202020204" pitchFamily="34" charset="0"/>
              </a:rPr>
            </a:br>
            <a:endParaRPr lang="en-US" sz="2000" dirty="0">
              <a:cs typeface="Arial" panose="020B0604020202020204" pitchFamily="34" charset="0"/>
            </a:endParaRPr>
          </a:p>
          <a:p>
            <a:pPr marL="285750" indent="-285750">
              <a:buFont typeface="Arial"/>
              <a:buChar char="•"/>
            </a:pPr>
            <a:r>
              <a:rPr lang="en-US" sz="2000" dirty="0">
                <a:cs typeface="Arial" panose="020B0604020202020204" pitchFamily="34" charset="0"/>
              </a:rPr>
              <a:t>Accounts you don’t recognize on your credit report</a:t>
            </a:r>
            <a:br>
              <a:rPr lang="en-US" sz="2000" dirty="0">
                <a:cs typeface="Arial" panose="020B0604020202020204" pitchFamily="34" charset="0"/>
              </a:rPr>
            </a:br>
            <a:endParaRPr lang="en-US" sz="2000" dirty="0">
              <a:cs typeface="Arial" panose="020B0604020202020204" pitchFamily="34" charset="0"/>
            </a:endParaRPr>
          </a:p>
          <a:p>
            <a:pPr marL="285750" indent="-285750">
              <a:buFont typeface="Arial"/>
              <a:buChar char="•"/>
            </a:pPr>
            <a:r>
              <a:rPr lang="en-US" sz="2000" dirty="0">
                <a:cs typeface="Arial" panose="020B0604020202020204" pitchFamily="34" charset="0"/>
              </a:rPr>
              <a:t>Calls from collections agencies</a:t>
            </a:r>
          </a:p>
        </p:txBody>
      </p:sp>
      <p:sp>
        <p:nvSpPr>
          <p:cNvPr id="3" name="TextBox 2"/>
          <p:cNvSpPr txBox="1"/>
          <p:nvPr/>
        </p:nvSpPr>
        <p:spPr>
          <a:xfrm>
            <a:off x="609440" y="1618713"/>
            <a:ext cx="8971440" cy="461665"/>
          </a:xfrm>
          <a:prstGeom prst="rect">
            <a:avLst/>
          </a:prstGeom>
          <a:noFill/>
        </p:spPr>
        <p:txBody>
          <a:bodyPr wrap="square" rtlCol="0">
            <a:spAutoFit/>
          </a:bodyPr>
          <a:lstStyle/>
          <a:p>
            <a:r>
              <a:rPr lang="en-US" sz="2400" b="1" dirty="0"/>
              <a:t>You may be a victim of identity theft if you notice: </a:t>
            </a:r>
          </a:p>
        </p:txBody>
      </p:sp>
      <p:sp>
        <p:nvSpPr>
          <p:cNvPr id="13" name="Title 6">
            <a:extLst>
              <a:ext uri="{FF2B5EF4-FFF2-40B4-BE49-F238E27FC236}">
                <a16:creationId xmlns:a16="http://schemas.microsoft.com/office/drawing/2014/main" id="{A09576BA-0F82-7C42-98A6-FCB4E34A63F1}"/>
              </a:ext>
            </a:extLst>
          </p:cNvPr>
          <p:cNvSpPr>
            <a:spLocks noGrp="1"/>
          </p:cNvSpPr>
          <p:nvPr>
            <p:ph type="title"/>
          </p:nvPr>
        </p:nvSpPr>
        <p:spPr>
          <a:xfrm>
            <a:off x="609440" y="0"/>
            <a:ext cx="11127635" cy="1219200"/>
          </a:xfrm>
        </p:spPr>
        <p:txBody>
          <a:bodyPr/>
          <a:lstStyle/>
          <a:p>
            <a:r>
              <a:rPr lang="en-US" dirty="0"/>
              <a:t>How Will You Know If Someone Has Stolen Your Identity?</a:t>
            </a:r>
          </a:p>
        </p:txBody>
      </p:sp>
      <p:sp>
        <p:nvSpPr>
          <p:cNvPr id="7" name="Footer Placeholder 4">
            <a:extLst>
              <a:ext uri="{FF2B5EF4-FFF2-40B4-BE49-F238E27FC236}">
                <a16:creationId xmlns:a16="http://schemas.microsoft.com/office/drawing/2014/main" id="{D05D42CC-5E31-4B90-B981-8CA6DD465572}"/>
              </a:ext>
            </a:extLst>
          </p:cNvPr>
          <p:cNvSpPr>
            <a:spLocks noGrp="1"/>
          </p:cNvSpPr>
          <p:nvPr>
            <p:ph type="ftr" sz="quarter" idx="3"/>
          </p:nvPr>
        </p:nvSpPr>
        <p:spPr>
          <a:xfrm>
            <a:off x="2679847" y="6405412"/>
            <a:ext cx="4572000" cy="219456"/>
          </a:xfrm>
        </p:spPr>
        <p:txBody>
          <a:bodyPr/>
          <a:lstStyle/>
          <a:p>
            <a:r>
              <a:rPr lang="en-US" dirty="0"/>
              <a:t>© 2020 Proofpoint. All rights reserved</a:t>
            </a:r>
            <a:endParaRPr lang="en-GB" dirty="0"/>
          </a:p>
        </p:txBody>
      </p:sp>
    </p:spTree>
    <p:extLst>
      <p:ext uri="{BB962C8B-B14F-4D97-AF65-F5344CB8AC3E}">
        <p14:creationId xmlns:p14="http://schemas.microsoft.com/office/powerpoint/2010/main" val="943110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a:spLocks noChangeArrowheads="1"/>
          </p:cNvSpPr>
          <p:nvPr/>
        </p:nvSpPr>
        <p:spPr bwMode="auto">
          <a:xfrm>
            <a:off x="575119" y="1114406"/>
            <a:ext cx="11322241" cy="36009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Arial" charset="0"/>
              </a:defRPr>
            </a:lvl1pPr>
            <a:lvl2pPr>
              <a:defRPr sz="2800">
                <a:solidFill>
                  <a:schemeClr val="tx1"/>
                </a:solidFill>
                <a:latin typeface="Arial" charset="0"/>
                <a:ea typeface="Arial" charset="0"/>
                <a:cs typeface="Arial" charset="0"/>
              </a:defRPr>
            </a:lvl2pPr>
            <a:lvl3pPr>
              <a:defRPr sz="2400">
                <a:solidFill>
                  <a:schemeClr val="tx1"/>
                </a:solidFill>
                <a:latin typeface="Arial" charset="0"/>
                <a:ea typeface="Arial" charset="0"/>
                <a:cs typeface="Arial" charset="0"/>
              </a:defRPr>
            </a:lvl3pPr>
            <a:lvl4pPr>
              <a:defRPr sz="2000">
                <a:solidFill>
                  <a:schemeClr val="tx1"/>
                </a:solidFill>
                <a:latin typeface="Arial" charset="0"/>
                <a:ea typeface="Arial" charset="0"/>
                <a:cs typeface="Arial" charset="0"/>
              </a:defRPr>
            </a:lvl4pPr>
            <a:lvl5pPr>
              <a:defRPr sz="2000">
                <a:solidFill>
                  <a:schemeClr val="tx1"/>
                </a:solidFill>
                <a:latin typeface="Arial" charset="0"/>
                <a:ea typeface="Arial" charset="0"/>
                <a:cs typeface="Arial" charset="0"/>
              </a:defRPr>
            </a:lvl5pPr>
            <a:lvl6pPr eaLnBrk="0" fontAlgn="base" hangingPunct="0">
              <a:spcAft>
                <a:spcPct val="0"/>
              </a:spcAft>
              <a:buFont typeface="Arial" charset="0"/>
              <a:buChar char="»"/>
              <a:defRPr sz="2000">
                <a:solidFill>
                  <a:schemeClr val="tx1"/>
                </a:solidFill>
                <a:latin typeface="Arial" charset="0"/>
                <a:ea typeface="Arial" charset="0"/>
                <a:cs typeface="Arial" charset="0"/>
              </a:defRPr>
            </a:lvl6pPr>
            <a:lvl7pPr eaLnBrk="0" fontAlgn="base" hangingPunct="0">
              <a:spcAft>
                <a:spcPct val="0"/>
              </a:spcAft>
              <a:buFont typeface="Arial" charset="0"/>
              <a:buChar char="»"/>
              <a:defRPr sz="2000">
                <a:solidFill>
                  <a:schemeClr val="tx1"/>
                </a:solidFill>
                <a:latin typeface="Arial" charset="0"/>
                <a:ea typeface="Arial" charset="0"/>
                <a:cs typeface="Arial" charset="0"/>
              </a:defRPr>
            </a:lvl7pPr>
            <a:lvl8pPr eaLnBrk="0" fontAlgn="base" hangingPunct="0">
              <a:spcAft>
                <a:spcPct val="0"/>
              </a:spcAft>
              <a:buFont typeface="Arial" charset="0"/>
              <a:buChar char="»"/>
              <a:defRPr sz="2000">
                <a:solidFill>
                  <a:schemeClr val="tx1"/>
                </a:solidFill>
                <a:latin typeface="Arial" charset="0"/>
                <a:ea typeface="Arial" charset="0"/>
                <a:cs typeface="Arial" charset="0"/>
              </a:defRPr>
            </a:lvl8pPr>
            <a:lvl9pPr eaLnBrk="0" fontAlgn="base" hangingPunct="0">
              <a:spcAft>
                <a:spcPct val="0"/>
              </a:spcAft>
              <a:buFont typeface="Arial" charset="0"/>
              <a:buChar char="»"/>
              <a:defRPr sz="2000">
                <a:solidFill>
                  <a:schemeClr val="tx1"/>
                </a:solidFill>
                <a:latin typeface="Arial" charset="0"/>
                <a:ea typeface="Arial" charset="0"/>
                <a:cs typeface="Arial" charset="0"/>
              </a:defRPr>
            </a:lvl9pPr>
          </a:lstStyle>
          <a:p>
            <a:r>
              <a:rPr lang="en-US" b="1" dirty="0">
                <a:latin typeface="+mn-lt"/>
              </a:rPr>
              <a:t>Key Steps</a:t>
            </a:r>
            <a:br>
              <a:rPr lang="en-US" b="1" dirty="0">
                <a:latin typeface="+mn-lt"/>
              </a:rPr>
            </a:br>
            <a:endParaRPr lang="en-US" dirty="0">
              <a:latin typeface="+mn-lt"/>
            </a:endParaRPr>
          </a:p>
          <a:p>
            <a:pPr marL="342900" indent="-342900">
              <a:buFont typeface="+mj-lt"/>
              <a:buAutoNum type="arabicPeriod"/>
            </a:pPr>
            <a:r>
              <a:rPr lang="en-US" sz="2000" dirty="0">
                <a:latin typeface="+mn-lt"/>
              </a:rPr>
              <a:t>Contact the fraud department of each of your creditors, starting with the companies where you know fraud occurred.</a:t>
            </a:r>
            <a:br>
              <a:rPr lang="en-US" sz="2000" dirty="0">
                <a:latin typeface="+mn-lt"/>
              </a:rPr>
            </a:br>
            <a:endParaRPr lang="en-US" sz="2000" dirty="0">
              <a:latin typeface="+mn-lt"/>
            </a:endParaRPr>
          </a:p>
          <a:p>
            <a:pPr marL="342900" indent="-342900">
              <a:buFont typeface="+mj-lt"/>
              <a:buAutoNum type="arabicPeriod"/>
            </a:pPr>
            <a:r>
              <a:rPr lang="en-US" sz="2000" dirty="0">
                <a:latin typeface="+mn-lt"/>
              </a:rPr>
              <a:t>Contact your bank or financial institution.</a:t>
            </a:r>
            <a:br>
              <a:rPr lang="en-US" sz="2000" dirty="0">
                <a:latin typeface="+mn-lt"/>
              </a:rPr>
            </a:br>
            <a:endParaRPr lang="en-US" sz="2000" dirty="0">
              <a:latin typeface="+mn-lt"/>
            </a:endParaRPr>
          </a:p>
          <a:p>
            <a:pPr marL="342900" indent="-342900">
              <a:buFont typeface="+mj-lt"/>
              <a:buAutoNum type="arabicPeriod"/>
            </a:pPr>
            <a:r>
              <a:rPr lang="en-US" sz="2000" dirty="0">
                <a:latin typeface="+mn-lt"/>
              </a:rPr>
              <a:t>Place a free, 90-day fraud alert with one of the three main credit bureaus and start monitoring your credit.</a:t>
            </a:r>
            <a:br>
              <a:rPr lang="en-US" sz="2000" dirty="0">
                <a:latin typeface="+mn-lt"/>
              </a:rPr>
            </a:br>
            <a:endParaRPr lang="en-US" sz="2000" dirty="0">
              <a:latin typeface="+mn-lt"/>
            </a:endParaRPr>
          </a:p>
          <a:p>
            <a:pPr marL="342900" indent="-342900">
              <a:buFont typeface="+mj-lt"/>
              <a:buAutoNum type="arabicPeriod"/>
            </a:pPr>
            <a:r>
              <a:rPr lang="en-US" sz="2000" dirty="0">
                <a:latin typeface="+mn-lt"/>
              </a:rPr>
              <a:t>Report the incident to law enforcement and/or a government agency.</a:t>
            </a:r>
          </a:p>
        </p:txBody>
      </p:sp>
      <p:sp>
        <p:nvSpPr>
          <p:cNvPr id="2" name="Rectangle 1"/>
          <p:cNvSpPr/>
          <p:nvPr/>
        </p:nvSpPr>
        <p:spPr>
          <a:xfrm>
            <a:off x="4799013" y="3352800"/>
            <a:ext cx="184731" cy="369332"/>
          </a:xfrm>
          <a:prstGeom prst="rect">
            <a:avLst/>
          </a:prstGeom>
        </p:spPr>
        <p:txBody>
          <a:bodyPr wrap="none">
            <a:spAutoFit/>
          </a:bodyPr>
          <a:lstStyle/>
          <a:p>
            <a:endParaRPr lang="en-US" dirty="0"/>
          </a:p>
        </p:txBody>
      </p:sp>
      <p:sp>
        <p:nvSpPr>
          <p:cNvPr id="3" name="TextBox 2"/>
          <p:cNvSpPr txBox="1"/>
          <p:nvPr/>
        </p:nvSpPr>
        <p:spPr>
          <a:xfrm>
            <a:off x="575119" y="5686455"/>
            <a:ext cx="5105400" cy="338554"/>
          </a:xfrm>
          <a:prstGeom prst="rect">
            <a:avLst/>
          </a:prstGeom>
          <a:noFill/>
        </p:spPr>
        <p:txBody>
          <a:bodyPr wrap="square" rtlCol="0">
            <a:spAutoFit/>
          </a:bodyPr>
          <a:lstStyle/>
          <a:p>
            <a:r>
              <a:rPr lang="en-US" sz="1600" dirty="0"/>
              <a:t>https://www.identitytheft.gov/Steps</a:t>
            </a:r>
          </a:p>
        </p:txBody>
      </p:sp>
      <p:sp>
        <p:nvSpPr>
          <p:cNvPr id="5" name="Title 4">
            <a:extLst>
              <a:ext uri="{FF2B5EF4-FFF2-40B4-BE49-F238E27FC236}">
                <a16:creationId xmlns:a16="http://schemas.microsoft.com/office/drawing/2014/main" id="{0E148A69-2B71-7F46-A685-308924B641C5}"/>
              </a:ext>
            </a:extLst>
          </p:cNvPr>
          <p:cNvSpPr>
            <a:spLocks noGrp="1"/>
          </p:cNvSpPr>
          <p:nvPr>
            <p:ph type="title"/>
          </p:nvPr>
        </p:nvSpPr>
        <p:spPr>
          <a:xfrm>
            <a:off x="609441" y="0"/>
            <a:ext cx="10969943" cy="1219200"/>
          </a:xfrm>
        </p:spPr>
        <p:txBody>
          <a:bodyPr/>
          <a:lstStyle/>
          <a:p>
            <a:r>
              <a:rPr lang="en-US" dirty="0"/>
              <a:t>Identity Theft Victim Actions</a:t>
            </a:r>
          </a:p>
        </p:txBody>
      </p:sp>
      <p:sp>
        <p:nvSpPr>
          <p:cNvPr id="6" name="Footer Placeholder 4">
            <a:extLst>
              <a:ext uri="{FF2B5EF4-FFF2-40B4-BE49-F238E27FC236}">
                <a16:creationId xmlns:a16="http://schemas.microsoft.com/office/drawing/2014/main" id="{DD5D11DA-F4BA-4EE7-9A22-2492E789F69A}"/>
              </a:ext>
            </a:extLst>
          </p:cNvPr>
          <p:cNvSpPr>
            <a:spLocks noGrp="1"/>
          </p:cNvSpPr>
          <p:nvPr>
            <p:ph type="ftr" sz="quarter" idx="3"/>
          </p:nvPr>
        </p:nvSpPr>
        <p:spPr>
          <a:xfrm>
            <a:off x="2679847" y="6405412"/>
            <a:ext cx="4572000" cy="219456"/>
          </a:xfrm>
        </p:spPr>
        <p:txBody>
          <a:bodyPr/>
          <a:lstStyle/>
          <a:p>
            <a:r>
              <a:rPr lang="en-US" dirty="0"/>
              <a:t>© 2020 Proofpoint. All rights reserved</a:t>
            </a:r>
            <a:endParaRPr lang="en-GB" dirty="0"/>
          </a:p>
        </p:txBody>
      </p:sp>
    </p:spTree>
    <p:extLst>
      <p:ext uri="{BB962C8B-B14F-4D97-AF65-F5344CB8AC3E}">
        <p14:creationId xmlns:p14="http://schemas.microsoft.com/office/powerpoint/2010/main" val="3185655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lgn="ctr"/>
            <a:r>
              <a:rPr lang="en-US" dirty="0"/>
              <a:t>© 2020 Proofpoint. All rights reserved</a:t>
            </a:r>
            <a:endParaRPr lang="en-GB" dirty="0"/>
          </a:p>
        </p:txBody>
      </p:sp>
      <p:sp>
        <p:nvSpPr>
          <p:cNvPr id="5" name="Slide Number Placeholder 4"/>
          <p:cNvSpPr>
            <a:spLocks noGrp="1"/>
          </p:cNvSpPr>
          <p:nvPr>
            <p:ph type="sldNum" sz="quarter" idx="4294967295"/>
          </p:nvPr>
        </p:nvSpPr>
        <p:spPr>
          <a:xfrm>
            <a:off x="11884025" y="6405563"/>
            <a:ext cx="304800" cy="219075"/>
          </a:xfrm>
        </p:spPr>
        <p:txBody>
          <a:bodyPr/>
          <a:lstStyle/>
          <a:p>
            <a:fld id="{00DE720E-C72B-42F0-AD69-52D60E3C605E}" type="slidenum">
              <a:rPr lang="en-GB" smtClean="0"/>
              <a:pPr/>
              <a:t>28</a:t>
            </a:fld>
            <a:endParaRPr lang="en-GB"/>
          </a:p>
        </p:txBody>
      </p:sp>
    </p:spTree>
    <p:extLst>
      <p:ext uri="{BB962C8B-B14F-4D97-AF65-F5344CB8AC3E}">
        <p14:creationId xmlns:p14="http://schemas.microsoft.com/office/powerpoint/2010/main" val="2797305909"/>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BFC10-1ABC-3C4F-A4FD-3880B67CBA7D}"/>
              </a:ext>
            </a:extLst>
          </p:cNvPr>
          <p:cNvSpPr>
            <a:spLocks noGrp="1"/>
          </p:cNvSpPr>
          <p:nvPr>
            <p:ph type="title"/>
          </p:nvPr>
        </p:nvSpPr>
        <p:spPr>
          <a:xfrm>
            <a:off x="609440" y="0"/>
            <a:ext cx="10969943" cy="1219200"/>
          </a:xfrm>
        </p:spPr>
        <p:txBody>
          <a:bodyPr/>
          <a:lstStyle/>
          <a:p>
            <a:r>
              <a:rPr lang="en-US" dirty="0"/>
              <a:t>Movie – Identity Theft</a:t>
            </a:r>
          </a:p>
        </p:txBody>
      </p:sp>
      <p:pic>
        <p:nvPicPr>
          <p:cNvPr id="4" name="Picture 3">
            <a:extLst>
              <a:ext uri="{FF2B5EF4-FFF2-40B4-BE49-F238E27FC236}">
                <a16:creationId xmlns:a16="http://schemas.microsoft.com/office/drawing/2014/main" id="{B7480DB6-950F-481F-8DE3-BC0B2FBD0564}"/>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604500" y="1489982"/>
            <a:ext cx="5937534" cy="3996417"/>
          </a:xfrm>
          <a:prstGeom prst="rect">
            <a:avLst/>
          </a:prstGeom>
        </p:spPr>
      </p:pic>
      <p:sp>
        <p:nvSpPr>
          <p:cNvPr id="7" name="TextBox 6">
            <a:extLst>
              <a:ext uri="{FF2B5EF4-FFF2-40B4-BE49-F238E27FC236}">
                <a16:creationId xmlns:a16="http://schemas.microsoft.com/office/drawing/2014/main" id="{144A6D8A-D784-4581-97BC-F8E3DCB799EB}"/>
              </a:ext>
            </a:extLst>
          </p:cNvPr>
          <p:cNvSpPr txBox="1"/>
          <p:nvPr/>
        </p:nvSpPr>
        <p:spPr>
          <a:xfrm>
            <a:off x="1604500" y="5585733"/>
            <a:ext cx="4953000" cy="138499"/>
          </a:xfrm>
          <a:prstGeom prst="rect">
            <a:avLst/>
          </a:prstGeom>
          <a:noFill/>
        </p:spPr>
        <p:txBody>
          <a:bodyPr wrap="square" lIns="0" tIns="0" rIns="0" bIns="0" rtlCol="0">
            <a:spAutoFit/>
          </a:bodyPr>
          <a:lstStyle/>
          <a:p>
            <a:r>
              <a:rPr lang="en-US" sz="900">
                <a:hlinkClick r:id="rId4" tooltip="https://www.film-rezensionen.de/2013/09/voll-abgezockt/"/>
              </a:rPr>
              <a:t>This Photo</a:t>
            </a:r>
            <a:r>
              <a:rPr lang="en-US" sz="900"/>
              <a:t> by Unknown Author is licensed under </a:t>
            </a:r>
            <a:r>
              <a:rPr lang="en-US" sz="900">
                <a:hlinkClick r:id="rId5" tooltip="https://creativecommons.org/licenses/by-nc-sa/3.0/"/>
              </a:rPr>
              <a:t>CC BY-SA-NC</a:t>
            </a:r>
            <a:endParaRPr lang="en-US" sz="900"/>
          </a:p>
        </p:txBody>
      </p:sp>
      <p:pic>
        <p:nvPicPr>
          <p:cNvPr id="11" name="Picture 10">
            <a:extLst>
              <a:ext uri="{FF2B5EF4-FFF2-40B4-BE49-F238E27FC236}">
                <a16:creationId xmlns:a16="http://schemas.microsoft.com/office/drawing/2014/main" id="{031F35F4-7C43-4053-9DE6-1C3CFDD7042D}"/>
              </a:ext>
            </a:extLst>
          </p:cNvPr>
          <p:cNvPicPr>
            <a:picLocks noChangeAspect="1"/>
          </p:cNvPicPr>
          <p:nvPr/>
        </p:nvPicPr>
        <p:blipFill rotWithShape="1">
          <a:blip r:embed="rId6">
            <a:extLst>
              <a:ext uri="{837473B0-CC2E-450A-ABE3-18F120FF3D39}">
                <a1611:picAttrSrcUrl xmlns:a1611="http://schemas.microsoft.com/office/drawing/2016/11/main" r:id="rId7"/>
              </a:ext>
            </a:extLst>
          </a:blip>
          <a:srcRect t="16022" b="16251"/>
          <a:stretch/>
        </p:blipFill>
        <p:spPr>
          <a:xfrm>
            <a:off x="7030583" y="1971915"/>
            <a:ext cx="4114800" cy="4128701"/>
          </a:xfrm>
          <a:prstGeom prst="rect">
            <a:avLst/>
          </a:prstGeom>
        </p:spPr>
      </p:pic>
      <p:sp>
        <p:nvSpPr>
          <p:cNvPr id="12" name="TextBox 11">
            <a:extLst>
              <a:ext uri="{FF2B5EF4-FFF2-40B4-BE49-F238E27FC236}">
                <a16:creationId xmlns:a16="http://schemas.microsoft.com/office/drawing/2014/main" id="{551D212A-45EA-4994-9279-5D91E4301A65}"/>
              </a:ext>
            </a:extLst>
          </p:cNvPr>
          <p:cNvSpPr txBox="1"/>
          <p:nvPr/>
        </p:nvSpPr>
        <p:spPr>
          <a:xfrm>
            <a:off x="7030583" y="6239114"/>
            <a:ext cx="4114800" cy="138499"/>
          </a:xfrm>
          <a:prstGeom prst="rect">
            <a:avLst/>
          </a:prstGeom>
          <a:noFill/>
        </p:spPr>
        <p:txBody>
          <a:bodyPr wrap="square" lIns="0" tIns="0" rIns="0" bIns="0" rtlCol="0">
            <a:spAutoFit/>
          </a:bodyPr>
          <a:lstStyle/>
          <a:p>
            <a:r>
              <a:rPr lang="en-US" sz="900" dirty="0">
                <a:hlinkClick r:id="rId7" tooltip="http://www.freeismylife.com/2013/05/freeismylife-june-2013-calendar-dont.html"/>
              </a:rPr>
              <a:t>This Photo</a:t>
            </a:r>
            <a:r>
              <a:rPr lang="en-US" sz="900" dirty="0"/>
              <a:t> by Unknown Author is licensed under </a:t>
            </a:r>
            <a:r>
              <a:rPr lang="en-US" sz="900" dirty="0">
                <a:hlinkClick r:id="rId8" tooltip="https://creativecommons.org/licenses/by-nc-nd/3.0/"/>
              </a:rPr>
              <a:t>CC BY-NC-ND</a:t>
            </a:r>
            <a:endParaRPr lang="en-US" sz="900" dirty="0"/>
          </a:p>
        </p:txBody>
      </p:sp>
      <p:sp>
        <p:nvSpPr>
          <p:cNvPr id="13" name="Footer Placeholder 4">
            <a:extLst>
              <a:ext uri="{FF2B5EF4-FFF2-40B4-BE49-F238E27FC236}">
                <a16:creationId xmlns:a16="http://schemas.microsoft.com/office/drawing/2014/main" id="{E734B021-BF86-4798-BED7-98459866468B}"/>
              </a:ext>
            </a:extLst>
          </p:cNvPr>
          <p:cNvSpPr>
            <a:spLocks noGrp="1"/>
          </p:cNvSpPr>
          <p:nvPr>
            <p:ph type="ftr" sz="quarter" idx="3"/>
          </p:nvPr>
        </p:nvSpPr>
        <p:spPr>
          <a:xfrm>
            <a:off x="2679847" y="6405412"/>
            <a:ext cx="4572000" cy="219456"/>
          </a:xfrm>
        </p:spPr>
        <p:txBody>
          <a:bodyPr/>
          <a:lstStyle/>
          <a:p>
            <a:r>
              <a:rPr lang="en-US" dirty="0"/>
              <a:t>© 2020 Proofpoint. All rights reserved</a:t>
            </a:r>
            <a:endParaRPr lang="en-GB" dirty="0"/>
          </a:p>
        </p:txBody>
      </p:sp>
    </p:spTree>
    <p:extLst>
      <p:ext uri="{BB962C8B-B14F-4D97-AF65-F5344CB8AC3E}">
        <p14:creationId xmlns:p14="http://schemas.microsoft.com/office/powerpoint/2010/main" val="750269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D60895-BD10-E04D-946E-94DC6584316F}"/>
              </a:ext>
            </a:extLst>
          </p:cNvPr>
          <p:cNvSpPr>
            <a:spLocks noGrp="1"/>
          </p:cNvSpPr>
          <p:nvPr>
            <p:ph type="title"/>
          </p:nvPr>
        </p:nvSpPr>
        <p:spPr/>
        <p:txBody>
          <a:bodyPr/>
          <a:lstStyle/>
          <a:p>
            <a:r>
              <a:rPr lang="en-US" dirty="0"/>
              <a:t>Some Facts About Identity Theft</a:t>
            </a:r>
          </a:p>
        </p:txBody>
      </p:sp>
      <p:sp>
        <p:nvSpPr>
          <p:cNvPr id="3" name="Content Placeholder 2">
            <a:extLst>
              <a:ext uri="{FF2B5EF4-FFF2-40B4-BE49-F238E27FC236}">
                <a16:creationId xmlns:a16="http://schemas.microsoft.com/office/drawing/2014/main" id="{3162BFDC-F779-4BF7-8A43-240596D991DF}"/>
              </a:ext>
            </a:extLst>
          </p:cNvPr>
          <p:cNvSpPr>
            <a:spLocks noGrp="1"/>
          </p:cNvSpPr>
          <p:nvPr>
            <p:ph idx="1"/>
          </p:nvPr>
        </p:nvSpPr>
        <p:spPr>
          <a:xfrm>
            <a:off x="609441" y="1295401"/>
            <a:ext cx="10969943" cy="3337559"/>
          </a:xfrm>
        </p:spPr>
        <p:txBody>
          <a:bodyPr>
            <a:normAutofit/>
          </a:bodyPr>
          <a:lstStyle/>
          <a:p>
            <a:r>
              <a:rPr lang="en-US" dirty="0"/>
              <a:t>In 2018, new account fraud accounted for $3.4B in losses, up from $3B in 2017</a:t>
            </a:r>
          </a:p>
          <a:p>
            <a:pPr lvl="1"/>
            <a:r>
              <a:rPr lang="en-US" dirty="0"/>
              <a:t>The most common targets: mortgages, student loans, car loans and credit cards</a:t>
            </a:r>
          </a:p>
          <a:p>
            <a:r>
              <a:rPr lang="en-US" dirty="0"/>
              <a:t>The U.S. Federal Trade Commission processed 9,439 email or social media identity theft reports in 2018</a:t>
            </a:r>
          </a:p>
          <a:p>
            <a:pPr lvl="1"/>
            <a:r>
              <a:rPr lang="en-US" dirty="0"/>
              <a:t>23% increase from 2017</a:t>
            </a:r>
          </a:p>
          <a:p>
            <a:r>
              <a:rPr lang="en-US" dirty="0"/>
              <a:t>7-10% of the U.S. population are victims of identity fraud each year</a:t>
            </a:r>
          </a:p>
          <a:p>
            <a:pPr lvl="1"/>
            <a:r>
              <a:rPr lang="en-US" dirty="0"/>
              <a:t>21% of those experience multiple incidents of identity fraud</a:t>
            </a:r>
          </a:p>
          <a:p>
            <a:r>
              <a:rPr lang="en-US" dirty="0"/>
              <a:t>Children and seniors are aggressively targeted in identity theft scams</a:t>
            </a:r>
          </a:p>
        </p:txBody>
      </p:sp>
      <p:sp>
        <p:nvSpPr>
          <p:cNvPr id="2" name="TextBox 1"/>
          <p:cNvSpPr txBox="1"/>
          <p:nvPr/>
        </p:nvSpPr>
        <p:spPr>
          <a:xfrm>
            <a:off x="609441" y="5926724"/>
            <a:ext cx="7543800" cy="338554"/>
          </a:xfrm>
          <a:prstGeom prst="rect">
            <a:avLst/>
          </a:prstGeom>
          <a:noFill/>
        </p:spPr>
        <p:txBody>
          <a:bodyPr wrap="square" rtlCol="0">
            <a:spAutoFit/>
          </a:bodyPr>
          <a:lstStyle/>
          <a:p>
            <a:r>
              <a:rPr lang="en-US" sz="1600" dirty="0"/>
              <a:t>Source: ConsumerAffairs.com, multiple sources cited</a:t>
            </a:r>
            <a:endParaRPr lang="en-US" sz="1600" b="1" dirty="0"/>
          </a:p>
        </p:txBody>
      </p:sp>
      <p:sp>
        <p:nvSpPr>
          <p:cNvPr id="5" name="TextBox 4">
            <a:extLst>
              <a:ext uri="{FF2B5EF4-FFF2-40B4-BE49-F238E27FC236}">
                <a16:creationId xmlns:a16="http://schemas.microsoft.com/office/drawing/2014/main" id="{2FF9AC99-7D63-5747-819A-F8829DAE4046}"/>
              </a:ext>
            </a:extLst>
          </p:cNvPr>
          <p:cNvSpPr txBox="1"/>
          <p:nvPr/>
        </p:nvSpPr>
        <p:spPr>
          <a:xfrm>
            <a:off x="609441" y="4856480"/>
            <a:ext cx="10969943" cy="944880"/>
          </a:xfrm>
          <a:prstGeom prst="rect">
            <a:avLst/>
          </a:prstGeom>
          <a:solidFill>
            <a:schemeClr val="bg1">
              <a:lumMod val="95000"/>
            </a:schemeClr>
          </a:solidFill>
        </p:spPr>
        <p:txBody>
          <a:bodyPr wrap="square" lIns="182880" tIns="457200" rIns="182880" bIns="182880" rtlCol="0" anchor="ctr" anchorCtr="0">
            <a:noAutofit/>
          </a:bodyPr>
          <a:lstStyle/>
          <a:p>
            <a:r>
              <a:rPr lang="en-US" sz="1600" b="1" dirty="0"/>
              <a:t>If your chances of winning the lottery were similar to the odds of being an ID theft victim, we’d all have family, friends, and colleagues who are millionaires.</a:t>
            </a:r>
          </a:p>
          <a:p>
            <a:pPr>
              <a:lnSpc>
                <a:spcPct val="90000"/>
              </a:lnSpc>
            </a:pPr>
            <a:endParaRPr lang="en-US" dirty="0" err="1"/>
          </a:p>
        </p:txBody>
      </p:sp>
      <p:sp>
        <p:nvSpPr>
          <p:cNvPr id="6" name="Footer Placeholder 4">
            <a:extLst>
              <a:ext uri="{FF2B5EF4-FFF2-40B4-BE49-F238E27FC236}">
                <a16:creationId xmlns:a16="http://schemas.microsoft.com/office/drawing/2014/main" id="{32AC5740-38CC-481C-BA75-CF9ED1280B43}"/>
              </a:ext>
            </a:extLst>
          </p:cNvPr>
          <p:cNvSpPr>
            <a:spLocks noGrp="1"/>
          </p:cNvSpPr>
          <p:nvPr>
            <p:ph type="ftr" sz="quarter" idx="3"/>
          </p:nvPr>
        </p:nvSpPr>
        <p:spPr>
          <a:xfrm>
            <a:off x="2679847" y="6405412"/>
            <a:ext cx="4572000" cy="219456"/>
          </a:xfrm>
        </p:spPr>
        <p:txBody>
          <a:bodyPr/>
          <a:lstStyle/>
          <a:p>
            <a:r>
              <a:rPr lang="en-US" dirty="0"/>
              <a:t>© 2020 Proofpoint. All rights reserved</a:t>
            </a:r>
            <a:endParaRPr lang="en-GB" dirty="0"/>
          </a:p>
        </p:txBody>
      </p:sp>
    </p:spTree>
    <p:extLst>
      <p:ext uri="{BB962C8B-B14F-4D97-AF65-F5344CB8AC3E}">
        <p14:creationId xmlns:p14="http://schemas.microsoft.com/office/powerpoint/2010/main" val="763192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2A3BF-947B-4FD3-9550-5FDBA37F7AEE}"/>
              </a:ext>
            </a:extLst>
          </p:cNvPr>
          <p:cNvSpPr>
            <a:spLocks noGrp="1"/>
          </p:cNvSpPr>
          <p:nvPr>
            <p:ph type="ctrTitle"/>
          </p:nvPr>
        </p:nvSpPr>
        <p:spPr/>
        <p:txBody>
          <a:bodyPr/>
          <a:lstStyle/>
          <a:p>
            <a:r>
              <a:rPr lang="en-US" dirty="0"/>
              <a:t>How Identity Theft Happens</a:t>
            </a:r>
          </a:p>
        </p:txBody>
      </p:sp>
      <p:sp>
        <p:nvSpPr>
          <p:cNvPr id="3" name="Subtitle 2">
            <a:extLst>
              <a:ext uri="{FF2B5EF4-FFF2-40B4-BE49-F238E27FC236}">
                <a16:creationId xmlns:a16="http://schemas.microsoft.com/office/drawing/2014/main" id="{3D9BE4CC-D70C-480A-AFCD-738BA221470F}"/>
              </a:ext>
            </a:extLst>
          </p:cNvPr>
          <p:cNvSpPr>
            <a:spLocks noGrp="1"/>
          </p:cNvSpPr>
          <p:nvPr>
            <p:ph type="subTitle" idx="1"/>
          </p:nvPr>
        </p:nvSpPr>
        <p:spPr/>
        <p:txBody>
          <a:bodyPr/>
          <a:lstStyle/>
          <a:p>
            <a:endParaRPr lang="en-US"/>
          </a:p>
        </p:txBody>
      </p:sp>
      <p:sp>
        <p:nvSpPr>
          <p:cNvPr id="4" name="Footer Placeholder 3">
            <a:extLst>
              <a:ext uri="{FF2B5EF4-FFF2-40B4-BE49-F238E27FC236}">
                <a16:creationId xmlns:a16="http://schemas.microsoft.com/office/drawing/2014/main" id="{2F4FB8D5-68E2-4727-892A-008EFD8E8BBE}"/>
              </a:ext>
            </a:extLst>
          </p:cNvPr>
          <p:cNvSpPr>
            <a:spLocks noGrp="1"/>
          </p:cNvSpPr>
          <p:nvPr>
            <p:ph type="ftr" sz="quarter" idx="11"/>
          </p:nvPr>
        </p:nvSpPr>
        <p:spPr/>
        <p:txBody>
          <a:bodyPr/>
          <a:lstStyle/>
          <a:p>
            <a:r>
              <a:rPr lang="en-US" dirty="0"/>
              <a:t>© 2020 Proofpoint. All rights reserved</a:t>
            </a:r>
            <a:endParaRPr lang="en-GB" dirty="0"/>
          </a:p>
        </p:txBody>
      </p:sp>
    </p:spTree>
    <p:extLst>
      <p:ext uri="{BB962C8B-B14F-4D97-AF65-F5344CB8AC3E}">
        <p14:creationId xmlns:p14="http://schemas.microsoft.com/office/powerpoint/2010/main" val="2502160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63A4ED3B-1EC3-6045-A942-B17AD2D8A51A}"/>
              </a:ext>
            </a:extLst>
          </p:cNvPr>
          <p:cNvSpPr txBox="1">
            <a:spLocks noChangeArrowheads="1"/>
          </p:cNvSpPr>
          <p:nvPr/>
        </p:nvSpPr>
        <p:spPr bwMode="auto">
          <a:xfrm>
            <a:off x="3586480" y="4845678"/>
            <a:ext cx="5721293" cy="861774"/>
          </a:xfrm>
          <a:prstGeom prst="rect">
            <a:avLst/>
          </a:prstGeom>
          <a:solidFill>
            <a:schemeClr val="bg2">
              <a:lumMod val="20000"/>
              <a:lumOff val="80000"/>
            </a:schemeClr>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82880" tIns="182880" rIns="182880" bIns="182880">
            <a:spAutoFit/>
          </a:bodyPr>
          <a:lstStyle>
            <a:lvl1pPr>
              <a:defRPr sz="2400">
                <a:solidFill>
                  <a:schemeClr val="tx1"/>
                </a:solidFill>
                <a:latin typeface="Arial" charset="0"/>
                <a:ea typeface="ＭＳ Ｐゴシック" charset="0"/>
                <a:cs typeface="Arial" charset="0"/>
              </a:defRPr>
            </a:lvl1pPr>
            <a:lvl2pPr>
              <a:defRPr sz="2800">
                <a:solidFill>
                  <a:schemeClr val="tx1"/>
                </a:solidFill>
                <a:latin typeface="Arial" charset="0"/>
                <a:ea typeface="Arial" charset="0"/>
                <a:cs typeface="Arial" charset="0"/>
              </a:defRPr>
            </a:lvl2pPr>
            <a:lvl3pPr>
              <a:defRPr sz="2400">
                <a:solidFill>
                  <a:schemeClr val="tx1"/>
                </a:solidFill>
                <a:latin typeface="Arial" charset="0"/>
                <a:ea typeface="Arial" charset="0"/>
                <a:cs typeface="Arial" charset="0"/>
              </a:defRPr>
            </a:lvl3pPr>
            <a:lvl4pPr>
              <a:defRPr sz="2000">
                <a:solidFill>
                  <a:schemeClr val="tx1"/>
                </a:solidFill>
                <a:latin typeface="Arial" charset="0"/>
                <a:ea typeface="Arial" charset="0"/>
                <a:cs typeface="Arial" charset="0"/>
              </a:defRPr>
            </a:lvl4pPr>
            <a:lvl5pPr>
              <a:defRPr sz="2000">
                <a:solidFill>
                  <a:schemeClr val="tx1"/>
                </a:solidFill>
                <a:latin typeface="Arial" charset="0"/>
                <a:ea typeface="Arial" charset="0"/>
                <a:cs typeface="Arial" charset="0"/>
              </a:defRPr>
            </a:lvl5pPr>
            <a:lvl6pPr eaLnBrk="0" fontAlgn="base" hangingPunct="0">
              <a:spcAft>
                <a:spcPct val="0"/>
              </a:spcAft>
              <a:buFont typeface="Arial" charset="0"/>
              <a:buChar char="»"/>
              <a:defRPr sz="2000">
                <a:solidFill>
                  <a:schemeClr val="tx1"/>
                </a:solidFill>
                <a:latin typeface="Arial" charset="0"/>
                <a:ea typeface="Arial" charset="0"/>
                <a:cs typeface="Arial" charset="0"/>
              </a:defRPr>
            </a:lvl6pPr>
            <a:lvl7pPr eaLnBrk="0" fontAlgn="base" hangingPunct="0">
              <a:spcAft>
                <a:spcPct val="0"/>
              </a:spcAft>
              <a:buFont typeface="Arial" charset="0"/>
              <a:buChar char="»"/>
              <a:defRPr sz="2000">
                <a:solidFill>
                  <a:schemeClr val="tx1"/>
                </a:solidFill>
                <a:latin typeface="Arial" charset="0"/>
                <a:ea typeface="Arial" charset="0"/>
                <a:cs typeface="Arial" charset="0"/>
              </a:defRPr>
            </a:lvl7pPr>
            <a:lvl8pPr eaLnBrk="0" fontAlgn="base" hangingPunct="0">
              <a:spcAft>
                <a:spcPct val="0"/>
              </a:spcAft>
              <a:buFont typeface="Arial" charset="0"/>
              <a:buChar char="»"/>
              <a:defRPr sz="2000">
                <a:solidFill>
                  <a:schemeClr val="tx1"/>
                </a:solidFill>
                <a:latin typeface="Arial" charset="0"/>
                <a:ea typeface="Arial" charset="0"/>
                <a:cs typeface="Arial" charset="0"/>
              </a:defRPr>
            </a:lvl8pPr>
            <a:lvl9pPr eaLnBrk="0" fontAlgn="base" hangingPunct="0">
              <a:spcAft>
                <a:spcPct val="0"/>
              </a:spcAft>
              <a:buFont typeface="Arial" charset="0"/>
              <a:buChar char="»"/>
              <a:defRPr sz="2000">
                <a:solidFill>
                  <a:schemeClr val="tx1"/>
                </a:solidFill>
                <a:latin typeface="Arial" charset="0"/>
                <a:ea typeface="Arial" charset="0"/>
                <a:cs typeface="Arial" charset="0"/>
              </a:defRPr>
            </a:lvl9pPr>
          </a:lstStyle>
          <a:p>
            <a:r>
              <a:rPr lang="en-US" sz="1600" b="1" dirty="0">
                <a:latin typeface="+mn-lt"/>
              </a:rPr>
              <a:t>Chances are you don’t even give these types of things a second thought. But an identity thief does.</a:t>
            </a:r>
          </a:p>
        </p:txBody>
      </p:sp>
      <p:sp>
        <p:nvSpPr>
          <p:cNvPr id="3" name="Title 2">
            <a:extLst>
              <a:ext uri="{FF2B5EF4-FFF2-40B4-BE49-F238E27FC236}">
                <a16:creationId xmlns:a16="http://schemas.microsoft.com/office/drawing/2014/main" id="{2353F88A-59B1-7E40-BA45-D43F00EFD7D4}"/>
              </a:ext>
            </a:extLst>
          </p:cNvPr>
          <p:cNvSpPr>
            <a:spLocks noGrp="1"/>
          </p:cNvSpPr>
          <p:nvPr>
            <p:ph type="title"/>
          </p:nvPr>
        </p:nvSpPr>
        <p:spPr/>
        <p:txBody>
          <a:bodyPr/>
          <a:lstStyle/>
          <a:p>
            <a:r>
              <a:rPr lang="en-US" dirty="0"/>
              <a:t>How Do You Use (and Share) Sensitive Information?</a:t>
            </a:r>
          </a:p>
        </p:txBody>
      </p:sp>
      <p:sp>
        <p:nvSpPr>
          <p:cNvPr id="4" name="Content Placeholder 3">
            <a:extLst>
              <a:ext uri="{FF2B5EF4-FFF2-40B4-BE49-F238E27FC236}">
                <a16:creationId xmlns:a16="http://schemas.microsoft.com/office/drawing/2014/main" id="{BD6AE393-E89B-FA4C-B662-60897AB4C686}"/>
              </a:ext>
            </a:extLst>
          </p:cNvPr>
          <p:cNvSpPr>
            <a:spLocks noGrp="1"/>
          </p:cNvSpPr>
          <p:nvPr>
            <p:ph idx="1"/>
          </p:nvPr>
        </p:nvSpPr>
        <p:spPr>
          <a:xfrm>
            <a:off x="3586480" y="1457961"/>
            <a:ext cx="7495064" cy="370840"/>
          </a:xfrm>
        </p:spPr>
        <p:txBody>
          <a:bodyPr numCol="1">
            <a:normAutofit/>
          </a:bodyPr>
          <a:lstStyle/>
          <a:p>
            <a:pPr marL="0" indent="0">
              <a:buNone/>
            </a:pPr>
            <a:r>
              <a:rPr lang="en-US" b="1" dirty="0"/>
              <a:t>Through the course of the day you may…</a:t>
            </a:r>
          </a:p>
        </p:txBody>
      </p:sp>
      <p:pic>
        <p:nvPicPr>
          <p:cNvPr id="15" name="Picture 4"/>
          <p:cNvPicPr>
            <a:picLocks noChangeAspect="1" noChangeArrowheads="1"/>
          </p:cNvPicPr>
          <p:nvPr/>
        </p:nvPicPr>
        <p:blipFill>
          <a:blip r:embed="rId3"/>
          <a:srcRect/>
          <a:stretch/>
        </p:blipFill>
        <p:spPr bwMode="auto">
          <a:xfrm>
            <a:off x="609441" y="1677416"/>
            <a:ext cx="2540788" cy="3387717"/>
          </a:xfrm>
          <a:prstGeom prst="rect">
            <a:avLst/>
          </a:prstGeom>
          <a:noFill/>
          <a:ln w="19050">
            <a:solidFill>
              <a:schemeClr val="accent1"/>
            </a:solid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6E4DABA7-8109-F440-B307-F866A375D0A5}"/>
              </a:ext>
            </a:extLst>
          </p:cNvPr>
          <p:cNvSpPr txBox="1"/>
          <p:nvPr/>
        </p:nvSpPr>
        <p:spPr>
          <a:xfrm>
            <a:off x="3576320" y="1950720"/>
            <a:ext cx="7528560" cy="1656080"/>
          </a:xfrm>
          <a:prstGeom prst="rect">
            <a:avLst/>
          </a:prstGeom>
          <a:noFill/>
        </p:spPr>
        <p:txBody>
          <a:bodyPr wrap="square" lIns="0" tIns="0" rIns="0" bIns="0" numCol="2" spcCol="457200" rtlCol="0">
            <a:noAutofit/>
          </a:bodyPr>
          <a:lstStyle/>
          <a:p>
            <a:pPr marL="342900" indent="-342900">
              <a:buFont typeface="Arial" panose="020B0604020202020204" pitchFamily="34" charset="0"/>
              <a:buChar char="•"/>
            </a:pPr>
            <a:r>
              <a:rPr lang="en-US" sz="2000" dirty="0">
                <a:cs typeface="Arial" panose="020B0604020202020204" pitchFamily="34" charset="0"/>
              </a:rPr>
              <a:t>Use a debit or credit card at the grocery store</a:t>
            </a:r>
            <a:br>
              <a:rPr lang="en-US" sz="2000" dirty="0">
                <a:cs typeface="Arial" panose="020B0604020202020204" pitchFamily="34" charset="0"/>
              </a:rPr>
            </a:br>
            <a:endParaRPr lang="en-US" sz="2000" dirty="0">
              <a:cs typeface="Arial" panose="020B0604020202020204" pitchFamily="34" charset="0"/>
            </a:endParaRPr>
          </a:p>
          <a:p>
            <a:pPr marL="342900" indent="-342900">
              <a:buFont typeface="Arial" panose="020B0604020202020204" pitchFamily="34" charset="0"/>
              <a:buChar char="•"/>
            </a:pPr>
            <a:r>
              <a:rPr lang="en-US" sz="2000" dirty="0">
                <a:cs typeface="Arial" panose="020B0604020202020204" pitchFamily="34" charset="0"/>
              </a:rPr>
              <a:t>Buy airline tickets</a:t>
            </a:r>
            <a:br>
              <a:rPr lang="en-US" sz="2000" dirty="0">
                <a:cs typeface="Arial" panose="020B0604020202020204" pitchFamily="34" charset="0"/>
              </a:rPr>
            </a:br>
            <a:endParaRPr lang="en-US" sz="2000" dirty="0">
              <a:cs typeface="Arial" panose="020B0604020202020204" pitchFamily="34" charset="0"/>
            </a:endParaRPr>
          </a:p>
          <a:p>
            <a:pPr marL="342900" indent="-342900">
              <a:buFont typeface="Arial" panose="020B0604020202020204" pitchFamily="34" charset="0"/>
              <a:buChar char="•"/>
            </a:pPr>
            <a:r>
              <a:rPr lang="en-US" sz="2000" dirty="0">
                <a:cs typeface="Arial" panose="020B0604020202020204" pitchFamily="34" charset="0"/>
              </a:rPr>
              <a:t>Rent a car</a:t>
            </a:r>
            <a:br>
              <a:rPr lang="en-US" sz="2000" dirty="0">
                <a:cs typeface="Arial" panose="020B0604020202020204" pitchFamily="34" charset="0"/>
              </a:rPr>
            </a:br>
            <a:endParaRPr lang="en-US" sz="2000" dirty="0">
              <a:cs typeface="Arial" panose="020B0604020202020204" pitchFamily="34" charset="0"/>
            </a:endParaRPr>
          </a:p>
          <a:p>
            <a:pPr marL="342900" indent="-342900">
              <a:buFont typeface="Arial" panose="020B0604020202020204" pitchFamily="34" charset="0"/>
              <a:buChar char="•"/>
            </a:pPr>
            <a:r>
              <a:rPr lang="en-US" sz="2000" dirty="0">
                <a:cs typeface="Arial" panose="020B0604020202020204" pitchFamily="34" charset="0"/>
              </a:rPr>
              <a:t>Submit your tax return</a:t>
            </a:r>
            <a:br>
              <a:rPr lang="en-US" sz="2000" dirty="0">
                <a:cs typeface="Arial" panose="020B0604020202020204" pitchFamily="34" charset="0"/>
              </a:rPr>
            </a:br>
            <a:endParaRPr lang="en-US" sz="2000" dirty="0">
              <a:cs typeface="Arial" panose="020B0604020202020204" pitchFamily="34" charset="0"/>
            </a:endParaRPr>
          </a:p>
          <a:p>
            <a:pPr marL="342900" indent="-342900">
              <a:buFont typeface="Arial" panose="020B0604020202020204" pitchFamily="34" charset="0"/>
              <a:buChar char="•"/>
            </a:pPr>
            <a:r>
              <a:rPr lang="en-US" sz="2000" dirty="0">
                <a:cs typeface="Arial" panose="020B0604020202020204" pitchFamily="34" charset="0"/>
              </a:rPr>
              <a:t>Change service providers for your mobile phone</a:t>
            </a:r>
            <a:br>
              <a:rPr lang="en-US" sz="2000" dirty="0">
                <a:cs typeface="Arial" panose="020B0604020202020204" pitchFamily="34" charset="0"/>
              </a:rPr>
            </a:br>
            <a:endParaRPr lang="en-US" sz="2000" dirty="0">
              <a:cs typeface="Arial" panose="020B0604020202020204" pitchFamily="34" charset="0"/>
            </a:endParaRPr>
          </a:p>
          <a:p>
            <a:pPr marL="342900" indent="-342900">
              <a:buFont typeface="Arial" panose="020B0604020202020204" pitchFamily="34" charset="0"/>
              <a:buChar char="•"/>
            </a:pPr>
            <a:r>
              <a:rPr lang="en-US" sz="2000" dirty="0">
                <a:cs typeface="Arial" panose="020B0604020202020204" pitchFamily="34" charset="0"/>
              </a:rPr>
              <a:t>Apply for a credit card</a:t>
            </a:r>
            <a:br>
              <a:rPr lang="en-US" sz="2000" dirty="0">
                <a:cs typeface="Arial" panose="020B0604020202020204" pitchFamily="34" charset="0"/>
              </a:rPr>
            </a:br>
            <a:endParaRPr lang="en-US" sz="2000" dirty="0">
              <a:cs typeface="Arial" panose="020B0604020202020204" pitchFamily="34" charset="0"/>
            </a:endParaRPr>
          </a:p>
          <a:p>
            <a:pPr marL="342900" indent="-342900">
              <a:buFont typeface="Arial" panose="020B0604020202020204" pitchFamily="34" charset="0"/>
              <a:buChar char="•"/>
            </a:pPr>
            <a:r>
              <a:rPr lang="en-US" sz="2000" dirty="0">
                <a:cs typeface="Arial" panose="020B0604020202020204" pitchFamily="34" charset="0"/>
              </a:rPr>
              <a:t>Shop online</a:t>
            </a:r>
            <a:br>
              <a:rPr lang="en-US" sz="2000" dirty="0">
                <a:cs typeface="Arial" panose="020B0604020202020204" pitchFamily="34" charset="0"/>
              </a:rPr>
            </a:br>
            <a:endParaRPr lang="en-US" sz="2000" dirty="0">
              <a:cs typeface="Arial" panose="020B0604020202020204" pitchFamily="34" charset="0"/>
            </a:endParaRPr>
          </a:p>
          <a:p>
            <a:pPr marL="342900" indent="-342900">
              <a:buFont typeface="Arial" panose="020B0604020202020204" pitchFamily="34" charset="0"/>
              <a:buChar char="•"/>
            </a:pPr>
            <a:r>
              <a:rPr lang="en-US" sz="2000" dirty="0">
                <a:cs typeface="Arial" panose="020B0604020202020204" pitchFamily="34" charset="0"/>
              </a:rPr>
              <a:t>Use social media</a:t>
            </a:r>
          </a:p>
          <a:p>
            <a:pPr>
              <a:lnSpc>
                <a:spcPct val="90000"/>
              </a:lnSpc>
            </a:pPr>
            <a:endParaRPr lang="en-US" dirty="0" err="1"/>
          </a:p>
        </p:txBody>
      </p:sp>
      <p:sp>
        <p:nvSpPr>
          <p:cNvPr id="10" name="Footer Placeholder 4">
            <a:extLst>
              <a:ext uri="{FF2B5EF4-FFF2-40B4-BE49-F238E27FC236}">
                <a16:creationId xmlns:a16="http://schemas.microsoft.com/office/drawing/2014/main" id="{4B8C7A20-B9B8-43E3-B6F7-AA9AD19FE690}"/>
              </a:ext>
            </a:extLst>
          </p:cNvPr>
          <p:cNvSpPr>
            <a:spLocks noGrp="1"/>
          </p:cNvSpPr>
          <p:nvPr>
            <p:ph type="ftr" sz="quarter" idx="3"/>
          </p:nvPr>
        </p:nvSpPr>
        <p:spPr>
          <a:xfrm>
            <a:off x="2679847" y="6405412"/>
            <a:ext cx="4572000" cy="219456"/>
          </a:xfrm>
        </p:spPr>
        <p:txBody>
          <a:bodyPr/>
          <a:lstStyle/>
          <a:p>
            <a:r>
              <a:rPr lang="en-US" dirty="0"/>
              <a:t>© 2020 Proofpoint. All rights reserved</a:t>
            </a:r>
            <a:endParaRPr lang="en-GB" dirty="0"/>
          </a:p>
        </p:txBody>
      </p:sp>
    </p:spTree>
    <p:extLst>
      <p:ext uri="{BB962C8B-B14F-4D97-AF65-F5344CB8AC3E}">
        <p14:creationId xmlns:p14="http://schemas.microsoft.com/office/powerpoint/2010/main" val="2170547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0" descr="iStock_000002863651XSmal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442" y="1677416"/>
            <a:ext cx="2540788" cy="3387717"/>
          </a:xfrm>
          <a:prstGeom prst="rect">
            <a:avLst/>
          </a:prstGeom>
          <a:noFill/>
          <a:ln w="19050">
            <a:solidFill>
              <a:schemeClr val="accent1"/>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itle 2">
            <a:extLst>
              <a:ext uri="{FF2B5EF4-FFF2-40B4-BE49-F238E27FC236}">
                <a16:creationId xmlns:a16="http://schemas.microsoft.com/office/drawing/2014/main" id="{D45F403F-3897-A64D-9A7F-978CE1299406}"/>
              </a:ext>
            </a:extLst>
          </p:cNvPr>
          <p:cNvSpPr>
            <a:spLocks noGrp="1"/>
          </p:cNvSpPr>
          <p:nvPr>
            <p:ph type="title"/>
          </p:nvPr>
        </p:nvSpPr>
        <p:spPr/>
        <p:txBody>
          <a:bodyPr/>
          <a:lstStyle/>
          <a:p>
            <a:r>
              <a:rPr lang="en-US" dirty="0"/>
              <a:t>How Do Thieves Get Your Information?</a:t>
            </a:r>
          </a:p>
        </p:txBody>
      </p:sp>
      <p:sp>
        <p:nvSpPr>
          <p:cNvPr id="13" name="Content Placeholder 3">
            <a:extLst>
              <a:ext uri="{FF2B5EF4-FFF2-40B4-BE49-F238E27FC236}">
                <a16:creationId xmlns:a16="http://schemas.microsoft.com/office/drawing/2014/main" id="{64046B92-584F-0946-B370-8D1CA3B0074C}"/>
              </a:ext>
            </a:extLst>
          </p:cNvPr>
          <p:cNvSpPr txBox="1">
            <a:spLocks/>
          </p:cNvSpPr>
          <p:nvPr/>
        </p:nvSpPr>
        <p:spPr>
          <a:xfrm>
            <a:off x="3586480" y="1457961"/>
            <a:ext cx="7495064" cy="370840"/>
          </a:xfrm>
          <a:prstGeom prst="rect">
            <a:avLst/>
          </a:prstGeom>
        </p:spPr>
        <p:txBody>
          <a:bodyPr numCol="1">
            <a:noAutofit/>
          </a:bodyPr>
          <a:lstStyle>
            <a:lvl1pPr marL="182880" indent="-182880" algn="l" defTabSz="914400" rtl="0" eaLnBrk="1" latinLnBrk="0" hangingPunct="1">
              <a:lnSpc>
                <a:spcPct val="90000"/>
              </a:lnSpc>
              <a:spcBef>
                <a:spcPts val="1200"/>
              </a:spcBef>
              <a:buClr>
                <a:schemeClr val="tx1"/>
              </a:buClr>
              <a:buFont typeface="HP Simplified" panose="020B0604020204020204" pitchFamily="34" charset="0"/>
              <a:buChar char="•"/>
              <a:defRPr sz="1800" kern="1200">
                <a:solidFill>
                  <a:schemeClr val="tx1"/>
                </a:solidFill>
                <a:latin typeface="+mn-lt"/>
                <a:ea typeface="+mn-ea"/>
                <a:cs typeface="+mn-cs"/>
              </a:defRPr>
            </a:lvl1pPr>
            <a:lvl2pPr marL="411480" indent="-182880" algn="l" defTabSz="914400" rtl="0" eaLnBrk="1" latinLnBrk="0" hangingPunct="1">
              <a:lnSpc>
                <a:spcPct val="90000"/>
              </a:lnSpc>
              <a:spcBef>
                <a:spcPts val="800"/>
              </a:spcBef>
              <a:buClr>
                <a:schemeClr val="tx1"/>
              </a:buClr>
              <a:buSzPct val="80000"/>
              <a:buFont typeface="HP Simplified" panose="020B0604020204020204" pitchFamily="34" charset="0"/>
              <a:buChar char="–"/>
              <a:defRPr sz="1600" kern="1200">
                <a:solidFill>
                  <a:schemeClr val="tx1"/>
                </a:solidFill>
                <a:latin typeface="+mn-lt"/>
                <a:ea typeface="+mn-ea"/>
                <a:cs typeface="+mn-cs"/>
              </a:defRPr>
            </a:lvl2pPr>
            <a:lvl3pPr marL="548640" indent="-137160" algn="l" defTabSz="914400" rtl="0" eaLnBrk="1" latinLnBrk="0" hangingPunct="1">
              <a:lnSpc>
                <a:spcPct val="90000"/>
              </a:lnSpc>
              <a:spcBef>
                <a:spcPts val="600"/>
              </a:spcBef>
              <a:buClr>
                <a:schemeClr val="tx1"/>
              </a:buClr>
              <a:buFont typeface="HP Simplified" panose="020B0604020204020204" pitchFamily="34" charset="0"/>
              <a:buChar char="•"/>
              <a:defRPr sz="1400" kern="1200">
                <a:solidFill>
                  <a:schemeClr val="tx1"/>
                </a:solidFill>
                <a:latin typeface="+mn-lt"/>
                <a:ea typeface="+mn-ea"/>
                <a:cs typeface="+mn-cs"/>
              </a:defRPr>
            </a:lvl3pPr>
            <a:lvl4pPr marL="731520" indent="-137160" algn="l" defTabSz="914400" rtl="0" eaLnBrk="1" latinLnBrk="0" hangingPunct="1">
              <a:lnSpc>
                <a:spcPct val="90000"/>
              </a:lnSpc>
              <a:spcBef>
                <a:spcPts val="600"/>
              </a:spcBef>
              <a:buClr>
                <a:schemeClr val="tx1"/>
              </a:buClr>
              <a:buSzPct val="80000"/>
              <a:buFont typeface="HP Simplified" panose="020B0604020204020204" pitchFamily="34" charset="0"/>
              <a:buChar char="–"/>
              <a:defRPr sz="1200" kern="1200">
                <a:solidFill>
                  <a:schemeClr val="tx1"/>
                </a:solidFill>
                <a:latin typeface="+mn-lt"/>
                <a:ea typeface="+mn-ea"/>
                <a:cs typeface="+mn-cs"/>
              </a:defRPr>
            </a:lvl4pPr>
            <a:lvl5pPr marL="868680" indent="-137160" algn="l" defTabSz="914400" rtl="0" eaLnBrk="1" latinLnBrk="0" hangingPunct="1">
              <a:lnSpc>
                <a:spcPct val="90000"/>
              </a:lnSpc>
              <a:spcBef>
                <a:spcPts val="600"/>
              </a:spcBef>
              <a:buClr>
                <a:schemeClr val="tx1"/>
              </a:buClr>
              <a:buFont typeface="HP Simplified" panose="020B0604020204020204" pitchFamily="34" charset="0"/>
              <a:buChar char="•"/>
              <a:defRPr sz="1200" kern="1200">
                <a:solidFill>
                  <a:schemeClr val="tx1"/>
                </a:solidFill>
                <a:latin typeface="+mn-lt"/>
                <a:ea typeface="+mn-ea"/>
                <a:cs typeface="+mn-cs"/>
              </a:defRPr>
            </a:lvl5pPr>
            <a:lvl6pPr marL="1051560" indent="-137160" algn="l" defTabSz="914400" rtl="0" eaLnBrk="1" latinLnBrk="0" hangingPunct="1">
              <a:lnSpc>
                <a:spcPct val="90000"/>
              </a:lnSpc>
              <a:spcBef>
                <a:spcPts val="600"/>
              </a:spcBef>
              <a:buClr>
                <a:schemeClr val="tx1"/>
              </a:buClr>
              <a:buSzPct val="80000"/>
              <a:buFont typeface="HP Simplified" panose="020B0604020204020204" pitchFamily="34" charset="0"/>
              <a:buChar char="–"/>
              <a:defRPr sz="1200" kern="1200">
                <a:solidFill>
                  <a:schemeClr val="tx1"/>
                </a:solidFill>
                <a:latin typeface="+mn-lt"/>
                <a:ea typeface="+mn-ea"/>
                <a:cs typeface="+mn-cs"/>
              </a:defRPr>
            </a:lvl6pPr>
            <a:lvl7pPr marL="1188720" indent="-137160" algn="l" defTabSz="914400" rtl="0" eaLnBrk="1" latinLnBrk="0" hangingPunct="1">
              <a:lnSpc>
                <a:spcPct val="90000"/>
              </a:lnSpc>
              <a:spcBef>
                <a:spcPts val="600"/>
              </a:spcBef>
              <a:buClr>
                <a:schemeClr val="tx1"/>
              </a:buClr>
              <a:buFont typeface="HP Simplified" panose="020B0604020204020204" pitchFamily="34" charset="0"/>
              <a:buChar char="•"/>
              <a:defRPr sz="1200" kern="1200">
                <a:solidFill>
                  <a:schemeClr val="tx1"/>
                </a:solidFill>
                <a:latin typeface="+mn-lt"/>
                <a:ea typeface="+mn-ea"/>
                <a:cs typeface="+mn-cs"/>
              </a:defRPr>
            </a:lvl7pPr>
            <a:lvl8pPr marL="1371600" indent="-137160" algn="l" defTabSz="914400" rtl="0" eaLnBrk="1" latinLnBrk="0" hangingPunct="1">
              <a:lnSpc>
                <a:spcPct val="90000"/>
              </a:lnSpc>
              <a:spcBef>
                <a:spcPts val="600"/>
              </a:spcBef>
              <a:buClr>
                <a:schemeClr val="tx1"/>
              </a:buClr>
              <a:buSzPct val="80000"/>
              <a:buFont typeface="HP Simplified" panose="020B0604020204020204" pitchFamily="34" charset="0"/>
              <a:buChar char="–"/>
              <a:defRPr sz="1200" kern="1200">
                <a:solidFill>
                  <a:schemeClr val="tx1"/>
                </a:solidFill>
                <a:latin typeface="+mn-lt"/>
                <a:ea typeface="+mn-ea"/>
                <a:cs typeface="+mn-cs"/>
              </a:defRPr>
            </a:lvl8pPr>
            <a:lvl9pPr marL="1554480" indent="-137160" algn="l" defTabSz="914400" rtl="0" eaLnBrk="1" latinLnBrk="0" hangingPunct="1">
              <a:lnSpc>
                <a:spcPct val="90000"/>
              </a:lnSpc>
              <a:spcBef>
                <a:spcPts val="600"/>
              </a:spcBef>
              <a:buClr>
                <a:schemeClr val="tx1"/>
              </a:buClr>
              <a:buFont typeface="HP Simplified" panose="020B0604020204020204" pitchFamily="34" charset="0"/>
              <a:buChar char="•"/>
              <a:defRPr sz="1200" kern="1200">
                <a:solidFill>
                  <a:schemeClr val="tx1"/>
                </a:solidFill>
                <a:latin typeface="+mn-lt"/>
                <a:ea typeface="+mn-ea"/>
                <a:cs typeface="+mn-cs"/>
              </a:defRPr>
            </a:lvl9pPr>
          </a:lstStyle>
          <a:p>
            <a:pPr marL="0" indent="0">
              <a:buNone/>
            </a:pPr>
            <a:r>
              <a:rPr lang="en-US" sz="2400" b="1" dirty="0"/>
              <a:t>It’s VERY easy …</a:t>
            </a:r>
          </a:p>
        </p:txBody>
      </p:sp>
      <p:sp>
        <p:nvSpPr>
          <p:cNvPr id="16" name="TextBox 15">
            <a:extLst>
              <a:ext uri="{FF2B5EF4-FFF2-40B4-BE49-F238E27FC236}">
                <a16:creationId xmlns:a16="http://schemas.microsoft.com/office/drawing/2014/main" id="{419E6A98-79A5-534C-8A60-4781EAF1E986}"/>
              </a:ext>
            </a:extLst>
          </p:cNvPr>
          <p:cNvSpPr txBox="1"/>
          <p:nvPr/>
        </p:nvSpPr>
        <p:spPr>
          <a:xfrm>
            <a:off x="3576320" y="1950720"/>
            <a:ext cx="7528560" cy="2692400"/>
          </a:xfrm>
          <a:prstGeom prst="rect">
            <a:avLst/>
          </a:prstGeom>
          <a:noFill/>
        </p:spPr>
        <p:txBody>
          <a:bodyPr wrap="square" lIns="0" tIns="0" rIns="0" bIns="0" numCol="2" spcCol="457200" rtlCol="0">
            <a:noAutofit/>
          </a:bodyPr>
          <a:lstStyle/>
          <a:p>
            <a:pPr marL="342900" indent="-342900">
              <a:buFont typeface="Arial" panose="020B0604020202020204" pitchFamily="34" charset="0"/>
              <a:buChar char="•"/>
            </a:pPr>
            <a:r>
              <a:rPr lang="en-US" sz="2000" dirty="0">
                <a:cs typeface="Arial" panose="020B0604020202020204" pitchFamily="34" charset="0"/>
              </a:rPr>
              <a:t>Information given out casually</a:t>
            </a:r>
            <a:br>
              <a:rPr lang="en-US" sz="2000" dirty="0">
                <a:cs typeface="Arial" panose="020B0604020202020204" pitchFamily="34" charset="0"/>
              </a:rPr>
            </a:br>
            <a:endParaRPr lang="en-US" sz="2000" dirty="0">
              <a:cs typeface="Arial" panose="020B0604020202020204" pitchFamily="34" charset="0"/>
            </a:endParaRPr>
          </a:p>
          <a:p>
            <a:pPr marL="342900" indent="-342900">
              <a:buFont typeface="Arial" panose="020B0604020202020204" pitchFamily="34" charset="0"/>
              <a:buChar char="•"/>
            </a:pPr>
            <a:r>
              <a:rPr lang="en-US" sz="2000" dirty="0">
                <a:cs typeface="Arial" panose="020B0604020202020204" pitchFamily="34" charset="0"/>
              </a:rPr>
              <a:t>Oversharing on </a:t>
            </a:r>
            <a:br>
              <a:rPr lang="en-US" sz="2000" dirty="0">
                <a:cs typeface="Arial" panose="020B0604020202020204" pitchFamily="34" charset="0"/>
              </a:rPr>
            </a:br>
            <a:r>
              <a:rPr lang="en-US" sz="2000" dirty="0">
                <a:cs typeface="Arial" panose="020B0604020202020204" pitchFamily="34" charset="0"/>
              </a:rPr>
              <a:t>social media</a:t>
            </a:r>
            <a:br>
              <a:rPr lang="en-US" sz="2000" dirty="0">
                <a:cs typeface="Arial" panose="020B0604020202020204" pitchFamily="34" charset="0"/>
              </a:rPr>
            </a:br>
            <a:r>
              <a:rPr lang="en-US" sz="2000" dirty="0">
                <a:cs typeface="Arial" panose="020B0604020202020204" pitchFamily="34" charset="0"/>
              </a:rPr>
              <a:t> </a:t>
            </a:r>
          </a:p>
          <a:p>
            <a:pPr marL="342900" indent="-342900">
              <a:buFont typeface="Arial" panose="020B0604020202020204" pitchFamily="34" charset="0"/>
              <a:buChar char="•"/>
            </a:pPr>
            <a:r>
              <a:rPr lang="en-US" sz="2000" dirty="0">
                <a:cs typeface="Arial" panose="020B0604020202020204" pitchFamily="34" charset="0"/>
              </a:rPr>
              <a:t>Dumpster diving</a:t>
            </a:r>
            <a:br>
              <a:rPr lang="en-US" sz="2000" dirty="0">
                <a:cs typeface="Arial" panose="020B0604020202020204" pitchFamily="34" charset="0"/>
              </a:rPr>
            </a:br>
            <a:endParaRPr lang="en-US" sz="2000" dirty="0">
              <a:cs typeface="Arial" panose="020B0604020202020204" pitchFamily="34" charset="0"/>
            </a:endParaRPr>
          </a:p>
          <a:p>
            <a:pPr marL="342900" indent="-342900">
              <a:buFont typeface="Arial" panose="020B0604020202020204" pitchFamily="34" charset="0"/>
              <a:buChar char="•"/>
            </a:pPr>
            <a:r>
              <a:rPr lang="en-US" sz="2000" dirty="0">
                <a:cs typeface="Arial" panose="020B0604020202020204" pitchFamily="34" charset="0"/>
              </a:rPr>
              <a:t>Skimming cards</a:t>
            </a:r>
            <a:br>
              <a:rPr lang="en-US" sz="2000" dirty="0">
                <a:cs typeface="Arial" panose="020B0604020202020204" pitchFamily="34" charset="0"/>
              </a:rPr>
            </a:br>
            <a:endParaRPr lang="en-US" sz="2000" dirty="0">
              <a:cs typeface="Arial" panose="020B0604020202020204" pitchFamily="34" charset="0"/>
            </a:endParaRPr>
          </a:p>
          <a:p>
            <a:pPr marL="342900" indent="-342900">
              <a:buFont typeface="Arial" panose="020B0604020202020204" pitchFamily="34" charset="0"/>
              <a:buChar char="•"/>
            </a:pPr>
            <a:r>
              <a:rPr lang="en-US" sz="2000" dirty="0">
                <a:cs typeface="Arial" panose="020B0604020202020204" pitchFamily="34" charset="0"/>
              </a:rPr>
              <a:t>Phishing emails and text messages</a:t>
            </a:r>
            <a:br>
              <a:rPr lang="en-US" sz="2000" dirty="0">
                <a:cs typeface="Arial" panose="020B0604020202020204" pitchFamily="34" charset="0"/>
              </a:rPr>
            </a:br>
            <a:endParaRPr lang="en-US" sz="2000" dirty="0">
              <a:cs typeface="Arial" panose="020B0604020202020204" pitchFamily="34" charset="0"/>
            </a:endParaRPr>
          </a:p>
          <a:p>
            <a:pPr marL="342900" indent="-342900">
              <a:buFont typeface="Arial" panose="020B0604020202020204" pitchFamily="34" charset="0"/>
              <a:buChar char="•"/>
            </a:pPr>
            <a:r>
              <a:rPr lang="en-US" sz="2000" dirty="0">
                <a:cs typeface="Arial" panose="020B0604020202020204" pitchFamily="34" charset="0"/>
              </a:rPr>
              <a:t>Imposters calling via the phone</a:t>
            </a:r>
            <a:br>
              <a:rPr lang="en-US" sz="2000" dirty="0">
                <a:cs typeface="Arial" panose="020B0604020202020204" pitchFamily="34" charset="0"/>
              </a:rPr>
            </a:br>
            <a:endParaRPr lang="en-US" sz="2000" dirty="0">
              <a:cs typeface="Arial" panose="020B0604020202020204" pitchFamily="34" charset="0"/>
            </a:endParaRPr>
          </a:p>
          <a:p>
            <a:pPr marL="342900" indent="-342900">
              <a:buFont typeface="Arial" panose="020B0604020202020204" pitchFamily="34" charset="0"/>
              <a:buChar char="•"/>
            </a:pPr>
            <a:r>
              <a:rPr lang="en-US" sz="2000" dirty="0">
                <a:cs typeface="Arial" panose="020B0604020202020204" pitchFamily="34" charset="0"/>
              </a:rPr>
              <a:t>Unsafe internet browsing</a:t>
            </a:r>
            <a:br>
              <a:rPr lang="en-US" sz="2000" dirty="0">
                <a:cs typeface="Arial" panose="020B0604020202020204" pitchFamily="34" charset="0"/>
              </a:rPr>
            </a:br>
            <a:endParaRPr lang="en-US" sz="2000" dirty="0">
              <a:cs typeface="Arial" panose="020B0604020202020204" pitchFamily="34" charset="0"/>
            </a:endParaRPr>
          </a:p>
          <a:p>
            <a:pPr marL="342900" indent="-342900">
              <a:buFont typeface="Arial" panose="020B0604020202020204" pitchFamily="34" charset="0"/>
              <a:buChar char="•"/>
            </a:pPr>
            <a:r>
              <a:rPr lang="en-US" sz="2000" dirty="0">
                <a:cs typeface="Arial" panose="020B0604020202020204" pitchFamily="34" charset="0"/>
              </a:rPr>
              <a:t>Shoulder surfing</a:t>
            </a:r>
            <a:br>
              <a:rPr lang="en-US" sz="2000" dirty="0">
                <a:cs typeface="Arial" panose="020B0604020202020204" pitchFamily="34" charset="0"/>
              </a:rPr>
            </a:br>
            <a:endParaRPr lang="en-US" sz="2000" dirty="0">
              <a:cs typeface="Arial" panose="020B0604020202020204" pitchFamily="34" charset="0"/>
            </a:endParaRPr>
          </a:p>
          <a:p>
            <a:pPr marL="342900" indent="-342900">
              <a:buFont typeface="Arial" panose="020B0604020202020204" pitchFamily="34" charset="0"/>
              <a:buChar char="•"/>
            </a:pPr>
            <a:r>
              <a:rPr lang="en-US" sz="2000" dirty="0">
                <a:cs typeface="Arial" panose="020B0604020202020204" pitchFamily="34" charset="0"/>
              </a:rPr>
              <a:t>Mass data breaches at retailers, health insurance companies, etc.</a:t>
            </a: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a:lnSpc>
                <a:spcPct val="90000"/>
              </a:lnSpc>
            </a:pPr>
            <a:endParaRPr lang="en-US" dirty="0" err="1"/>
          </a:p>
        </p:txBody>
      </p:sp>
      <p:sp>
        <p:nvSpPr>
          <p:cNvPr id="7" name="Footer Placeholder 4">
            <a:extLst>
              <a:ext uri="{FF2B5EF4-FFF2-40B4-BE49-F238E27FC236}">
                <a16:creationId xmlns:a16="http://schemas.microsoft.com/office/drawing/2014/main" id="{FF357195-43D5-4835-A80B-951B7A18FE0F}"/>
              </a:ext>
            </a:extLst>
          </p:cNvPr>
          <p:cNvSpPr>
            <a:spLocks noGrp="1"/>
          </p:cNvSpPr>
          <p:nvPr>
            <p:ph type="ftr" sz="quarter" idx="3"/>
          </p:nvPr>
        </p:nvSpPr>
        <p:spPr>
          <a:xfrm>
            <a:off x="2679847" y="6405412"/>
            <a:ext cx="4572000" cy="219456"/>
          </a:xfrm>
        </p:spPr>
        <p:txBody>
          <a:bodyPr/>
          <a:lstStyle/>
          <a:p>
            <a:r>
              <a:rPr lang="en-US" dirty="0"/>
              <a:t>© 2020 Proofpoint. All rights reserved</a:t>
            </a:r>
            <a:endParaRPr lang="en-GB" dirty="0"/>
          </a:p>
        </p:txBody>
      </p:sp>
    </p:spTree>
    <p:extLst>
      <p:ext uri="{BB962C8B-B14F-4D97-AF65-F5344CB8AC3E}">
        <p14:creationId xmlns:p14="http://schemas.microsoft.com/office/powerpoint/2010/main" val="30321027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2A3BF-947B-4FD3-9550-5FDBA37F7AEE}"/>
              </a:ext>
            </a:extLst>
          </p:cNvPr>
          <p:cNvSpPr>
            <a:spLocks noGrp="1"/>
          </p:cNvSpPr>
          <p:nvPr>
            <p:ph type="ctrTitle"/>
          </p:nvPr>
        </p:nvSpPr>
        <p:spPr/>
        <p:txBody>
          <a:bodyPr/>
          <a:lstStyle/>
          <a:p>
            <a:r>
              <a:rPr lang="en-US" dirty="0"/>
              <a:t>Phishing 101</a:t>
            </a:r>
          </a:p>
        </p:txBody>
      </p:sp>
      <p:sp>
        <p:nvSpPr>
          <p:cNvPr id="3" name="Subtitle 2">
            <a:extLst>
              <a:ext uri="{FF2B5EF4-FFF2-40B4-BE49-F238E27FC236}">
                <a16:creationId xmlns:a16="http://schemas.microsoft.com/office/drawing/2014/main" id="{3D9BE4CC-D70C-480A-AFCD-738BA221470F}"/>
              </a:ext>
            </a:extLst>
          </p:cNvPr>
          <p:cNvSpPr>
            <a:spLocks noGrp="1"/>
          </p:cNvSpPr>
          <p:nvPr>
            <p:ph type="subTitle" idx="1"/>
          </p:nvPr>
        </p:nvSpPr>
        <p:spPr/>
        <p:txBody>
          <a:bodyPr/>
          <a:lstStyle/>
          <a:p>
            <a:endParaRPr lang="en-US"/>
          </a:p>
        </p:txBody>
      </p:sp>
      <p:sp>
        <p:nvSpPr>
          <p:cNvPr id="4" name="Footer Placeholder 3">
            <a:extLst>
              <a:ext uri="{FF2B5EF4-FFF2-40B4-BE49-F238E27FC236}">
                <a16:creationId xmlns:a16="http://schemas.microsoft.com/office/drawing/2014/main" id="{2F4FB8D5-68E2-4727-892A-008EFD8E8BBE}"/>
              </a:ext>
            </a:extLst>
          </p:cNvPr>
          <p:cNvSpPr>
            <a:spLocks noGrp="1"/>
          </p:cNvSpPr>
          <p:nvPr>
            <p:ph type="ftr" sz="quarter" idx="11"/>
          </p:nvPr>
        </p:nvSpPr>
        <p:spPr/>
        <p:txBody>
          <a:bodyPr/>
          <a:lstStyle/>
          <a:p>
            <a:r>
              <a:rPr lang="en-US" dirty="0"/>
              <a:t>© 2020 Proofpoint. All rights reserved</a:t>
            </a:r>
            <a:endParaRPr lang="en-GB" dirty="0"/>
          </a:p>
        </p:txBody>
      </p:sp>
    </p:spTree>
    <p:extLst>
      <p:ext uri="{BB962C8B-B14F-4D97-AF65-F5344CB8AC3E}">
        <p14:creationId xmlns:p14="http://schemas.microsoft.com/office/powerpoint/2010/main" val="1249078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21702" b="8624"/>
          <a:stretch/>
        </p:blipFill>
        <p:spPr>
          <a:xfrm>
            <a:off x="124203" y="3580278"/>
            <a:ext cx="12064622" cy="3317771"/>
          </a:xfrm>
          <a:prstGeom prst="rect">
            <a:avLst/>
          </a:prstGeom>
        </p:spPr>
      </p:pic>
      <p:sp>
        <p:nvSpPr>
          <p:cNvPr id="3" name="Title 2"/>
          <p:cNvSpPr>
            <a:spLocks noGrp="1"/>
          </p:cNvSpPr>
          <p:nvPr>
            <p:ph type="title"/>
          </p:nvPr>
        </p:nvSpPr>
        <p:spPr/>
        <p:txBody>
          <a:bodyPr/>
          <a:lstStyle/>
          <a:p>
            <a:r>
              <a:rPr lang="en-US" dirty="0"/>
              <a:t>What Is Phishing?</a:t>
            </a:r>
          </a:p>
        </p:txBody>
      </p:sp>
      <p:sp>
        <p:nvSpPr>
          <p:cNvPr id="2" name="Content Placeholder 1"/>
          <p:cNvSpPr>
            <a:spLocks noGrp="1"/>
          </p:cNvSpPr>
          <p:nvPr>
            <p:ph idx="1"/>
          </p:nvPr>
        </p:nvSpPr>
        <p:spPr/>
        <p:txBody>
          <a:bodyPr/>
          <a:lstStyle/>
          <a:p>
            <a:pPr marL="0" indent="0">
              <a:buNone/>
            </a:pPr>
            <a:r>
              <a:rPr lang="en-US" dirty="0"/>
              <a:t>Intentionally sounds like “fishing” because of how it works:</a:t>
            </a:r>
          </a:p>
          <a:p>
            <a:pPr lvl="1"/>
            <a:r>
              <a:rPr lang="en-US" dirty="0"/>
              <a:t>Emails that “fish for” information and access</a:t>
            </a:r>
            <a:br>
              <a:rPr lang="en-US" dirty="0"/>
            </a:br>
            <a:endParaRPr lang="en-US" dirty="0"/>
          </a:p>
          <a:p>
            <a:pPr lvl="1"/>
            <a:r>
              <a:rPr lang="en-US" dirty="0"/>
              <a:t>Messages that “lure you in” and try to get you to “take the bait”</a:t>
            </a:r>
            <a:br>
              <a:rPr lang="en-US" dirty="0"/>
            </a:br>
            <a:endParaRPr lang="en-US" dirty="0"/>
          </a:p>
          <a:p>
            <a:pPr lvl="1"/>
            <a:r>
              <a:rPr lang="en-US" dirty="0"/>
              <a:t>Once you’re “hooked”…you’re in trouble</a:t>
            </a:r>
          </a:p>
        </p:txBody>
      </p:sp>
    </p:spTree>
    <p:extLst>
      <p:ext uri="{BB962C8B-B14F-4D97-AF65-F5344CB8AC3E}">
        <p14:creationId xmlns:p14="http://schemas.microsoft.com/office/powerpoint/2010/main" val="4238750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down)">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wipe(down)">
                                      <p:cBhvr>
                                        <p:cTn id="1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Proofpoint 16x9">
  <a:themeElements>
    <a:clrScheme name="Custom 30">
      <a:dk1>
        <a:srgbClr val="000000"/>
      </a:dk1>
      <a:lt1>
        <a:srgbClr val="FFFFFF"/>
      </a:lt1>
      <a:dk2>
        <a:srgbClr val="5F6369"/>
      </a:dk2>
      <a:lt2>
        <a:srgbClr val="C7C9C8"/>
      </a:lt2>
      <a:accent1>
        <a:srgbClr val="009ADA"/>
      </a:accent1>
      <a:accent2>
        <a:srgbClr val="743C97"/>
      </a:accent2>
      <a:accent3>
        <a:srgbClr val="00AE9A"/>
      </a:accent3>
      <a:accent4>
        <a:srgbClr val="01579B"/>
      </a:accent4>
      <a:accent5>
        <a:srgbClr val="BB3E96"/>
      </a:accent5>
      <a:accent6>
        <a:srgbClr val="F68D2C"/>
      </a:accent6>
      <a:hlink>
        <a:srgbClr val="1EB9FF"/>
      </a:hlink>
      <a:folHlink>
        <a:srgbClr val="1EB9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9050">
          <a:solidFill>
            <a:schemeClr val="accent1"/>
          </a:solidFill>
          <a:miter lim="800000"/>
        </a:ln>
      </a:spPr>
      <a:bodyPr rtlCol="0" anchor="ctr"/>
      <a:lstStyle>
        <a:defPPr algn="ctr">
          <a:lnSpc>
            <a:spcPct val="90000"/>
          </a:lnSpc>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dirty="0" err="1" smtClean="0"/>
        </a:defPPr>
      </a:lstStyle>
    </a:txDef>
  </a:objectDefaults>
  <a:extraClrSchemeLst/>
  <a:custClrLst>
    <a:custClr name="65% HP blue">
      <a:srgbClr val="59BBE4"/>
    </a:custClr>
    <a:custClr name="15% HP blue">
      <a:srgbClr val="D9EFF9"/>
    </a:custClr>
    <a:custClr name="Red">
      <a:srgbClr val="C03854"/>
    </a:custClr>
    <a:custClr name="75% Red">
      <a:srgbClr val="D06A7F"/>
    </a:custClr>
    <a:custClr name="50% Red">
      <a:srgbClr val="DF9BA9"/>
    </a:custClr>
    <a:custClr name="25% Red">
      <a:srgbClr val="EECCD3"/>
    </a:custClr>
    <a:custClr name="Orange">
      <a:srgbClr val="E98233"/>
    </a:custClr>
    <a:custClr name="75% Orange">
      <a:srgbClr val="EEA166"/>
    </a:custClr>
    <a:custClr name="50% Orange">
      <a:srgbClr val="F3C098"/>
    </a:custClr>
    <a:custClr name="25% Orange">
      <a:srgbClr val="F9DFCB"/>
    </a:custClr>
  </a:custClrLst>
  <a:extLst>
    <a:ext uri="{05A4C25C-085E-4340-85A3-A5531E510DB2}">
      <thm15:themeFamily xmlns:thm15="http://schemas.microsoft.com/office/thememl/2012/main" name="HP_PPT_Standard_16x9_EN.potx [Read-Only]" id="{8022003B-0323-44DB-A0CA-C5EA3D32C291}" vid="{18C28873-3FA6-468A-9189-148E6CC669FF}"/>
    </a:ext>
  </a:extLst>
</a:theme>
</file>

<file path=ppt/theme/theme2.xml><?xml version="1.0" encoding="utf-8"?>
<a:theme xmlns:a="http://schemas.openxmlformats.org/drawingml/2006/main" name="Office Theme">
  <a:themeElements>
    <a:clrScheme name="HP">
      <a:dk1>
        <a:sysClr val="windowText" lastClr="000000"/>
      </a:dk1>
      <a:lt1>
        <a:sysClr val="window" lastClr="FFFFFF"/>
      </a:lt1>
      <a:dk2>
        <a:srgbClr val="535455"/>
      </a:dk2>
      <a:lt2>
        <a:srgbClr val="E5E8E8"/>
      </a:lt2>
      <a:accent1>
        <a:srgbClr val="0096D6"/>
      </a:accent1>
      <a:accent2>
        <a:srgbClr val="6B3A97"/>
      </a:accent2>
      <a:accent3>
        <a:srgbClr val="87898B"/>
      </a:accent3>
      <a:accent4>
        <a:srgbClr val="99D5EF"/>
      </a:accent4>
      <a:accent5>
        <a:srgbClr val="B49CCA"/>
      </a:accent5>
      <a:accent6>
        <a:srgbClr val="B9B8BB"/>
      </a:accent6>
      <a:hlink>
        <a:srgbClr val="0096D6"/>
      </a:hlink>
      <a:folHlink>
        <a:srgbClr val="87898B"/>
      </a:folHlink>
    </a:clrScheme>
    <a:fontScheme name="HP Simplified Light">
      <a:majorFont>
        <a:latin typeface="HP Simplified Light"/>
        <a:ea typeface=""/>
        <a:cs typeface=""/>
      </a:majorFont>
      <a:minorFont>
        <a:latin typeface="HP Simplified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lnSpc>
            <a:spcPct val="90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dirty="0" err="1" smtClean="0"/>
        </a:defPPr>
      </a:lstStyle>
    </a:txDef>
  </a:objectDefaults>
  <a:extraClrSchemeLst/>
  <a:custClrLst>
    <a:custClr name="65% HP blue">
      <a:srgbClr val="59BBE4"/>
    </a:custClr>
    <a:custClr name="15% HP blue">
      <a:srgbClr val="D9EFF9"/>
    </a:custClr>
    <a:custClr name="Red">
      <a:srgbClr val="C03854"/>
    </a:custClr>
    <a:custClr name="75% Red">
      <a:srgbClr val="D06A7F"/>
    </a:custClr>
    <a:custClr name="50% Red">
      <a:srgbClr val="DF9BA9"/>
    </a:custClr>
    <a:custClr name="25% Red">
      <a:srgbClr val="EECCD3"/>
    </a:custClr>
    <a:custClr name="Orange">
      <a:srgbClr val="E98233"/>
    </a:custClr>
    <a:custClr name="75% Orange">
      <a:srgbClr val="EEA166"/>
    </a:custClr>
    <a:custClr name="50% Orange">
      <a:srgbClr val="F3C098"/>
    </a:custClr>
    <a:custClr name="25% Orange">
      <a:srgbClr val="F9DFCB"/>
    </a:custClr>
  </a:custClrLst>
</a:theme>
</file>

<file path=ppt/theme/theme3.xml><?xml version="1.0" encoding="utf-8"?>
<a:theme xmlns:a="http://schemas.openxmlformats.org/drawingml/2006/main" name="Office Theme">
  <a:themeElements>
    <a:clrScheme name="HP">
      <a:dk1>
        <a:sysClr val="windowText" lastClr="000000"/>
      </a:dk1>
      <a:lt1>
        <a:sysClr val="window" lastClr="FFFFFF"/>
      </a:lt1>
      <a:dk2>
        <a:srgbClr val="535455"/>
      </a:dk2>
      <a:lt2>
        <a:srgbClr val="E5E8E8"/>
      </a:lt2>
      <a:accent1>
        <a:srgbClr val="0096D6"/>
      </a:accent1>
      <a:accent2>
        <a:srgbClr val="6B3A97"/>
      </a:accent2>
      <a:accent3>
        <a:srgbClr val="87898B"/>
      </a:accent3>
      <a:accent4>
        <a:srgbClr val="99D5EF"/>
      </a:accent4>
      <a:accent5>
        <a:srgbClr val="B49CCA"/>
      </a:accent5>
      <a:accent6>
        <a:srgbClr val="B9B8BB"/>
      </a:accent6>
      <a:hlink>
        <a:srgbClr val="0096D6"/>
      </a:hlink>
      <a:folHlink>
        <a:srgbClr val="87898B"/>
      </a:folHlink>
    </a:clrScheme>
    <a:fontScheme name="HP Simplified Light">
      <a:majorFont>
        <a:latin typeface="HP Simplified Light"/>
        <a:ea typeface=""/>
        <a:cs typeface=""/>
      </a:majorFont>
      <a:minorFont>
        <a:latin typeface="HP Simplified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lnSpc>
            <a:spcPct val="90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dirty="0" err="1" smtClean="0"/>
        </a:defPPr>
      </a:lstStyle>
    </a:txDef>
  </a:objectDefaults>
  <a:extraClrSchemeLst/>
  <a:custClrLst>
    <a:custClr name="65% HP blue">
      <a:srgbClr val="59BBE4"/>
    </a:custClr>
    <a:custClr name="15% HP blue">
      <a:srgbClr val="D9EFF9"/>
    </a:custClr>
    <a:custClr name="Red">
      <a:srgbClr val="C03854"/>
    </a:custClr>
    <a:custClr name="75% Red">
      <a:srgbClr val="D06A7F"/>
    </a:custClr>
    <a:custClr name="50% Red">
      <a:srgbClr val="DF9BA9"/>
    </a:custClr>
    <a:custClr name="25% Red">
      <a:srgbClr val="EECCD3"/>
    </a:custClr>
    <a:custClr name="Orange">
      <a:srgbClr val="E98233"/>
    </a:custClr>
    <a:custClr name="75% Orange">
      <a:srgbClr val="EEA166"/>
    </a:custClr>
    <a:custClr name="50% Orange">
      <a:srgbClr val="F3C098"/>
    </a:custClr>
    <a:custClr name="25% Orange">
      <a:srgbClr val="F9DFCB"/>
    </a:custClr>
  </a:custClr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02E07B714F3F5479B7B9AC4F56A719D" ma:contentTypeVersion="12" ma:contentTypeDescription="Create a new document." ma:contentTypeScope="" ma:versionID="d996f787baa7b6d7a962accc5741bb2c">
  <xsd:schema xmlns:xsd="http://www.w3.org/2001/XMLSchema" xmlns:xs="http://www.w3.org/2001/XMLSchema" xmlns:p="http://schemas.microsoft.com/office/2006/metadata/properties" xmlns:ns2="3d59ad5a-f884-43aa-af15-65f80267c571" xmlns:ns3="94bc61ed-6e76-4747-a2d1-b7345be3a4e3" targetNamespace="http://schemas.microsoft.com/office/2006/metadata/properties" ma:root="true" ma:fieldsID="4be25314732b9d12b6ae7776b316c481" ns2:_="" ns3:_="">
    <xsd:import namespace="3d59ad5a-f884-43aa-af15-65f80267c571"/>
    <xsd:import namespace="94bc61ed-6e76-4747-a2d1-b7345be3a4e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Location"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59ad5a-f884-43aa-af15-65f80267c5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bc61ed-6e76-4747-a2d1-b7345be3a4e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1C80ED3-BA47-4B05-A098-62B85DDD3435}">
  <ds:schemaRefs>
    <ds:schemaRef ds:uri="32e204c4-3c97-4568-b3b6-11b52f4b761d"/>
    <ds:schemaRef ds:uri="http://purl.org/dc/terms/"/>
    <ds:schemaRef ds:uri="http://purl.org/dc/dcmitype/"/>
    <ds:schemaRef ds:uri="http://purl.org/dc/elements/1.1/"/>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20c3cb57-90f8-4856-8517-02ab582e046f"/>
    <ds:schemaRef ds:uri="http://www.w3.org/XML/1998/namespace"/>
  </ds:schemaRefs>
</ds:datastoreItem>
</file>

<file path=customXml/itemProps2.xml><?xml version="1.0" encoding="utf-8"?>
<ds:datastoreItem xmlns:ds="http://schemas.openxmlformats.org/officeDocument/2006/customXml" ds:itemID="{14B96DAD-BB8A-42B8-8C35-06355056C84E}">
  <ds:schemaRefs>
    <ds:schemaRef ds:uri="http://schemas.microsoft.com/sharepoint/v3/contenttype/forms"/>
  </ds:schemaRefs>
</ds:datastoreItem>
</file>

<file path=customXml/itemProps3.xml><?xml version="1.0" encoding="utf-8"?>
<ds:datastoreItem xmlns:ds="http://schemas.openxmlformats.org/officeDocument/2006/customXml" ds:itemID="{AED36BFE-0DF9-4757-9F0F-0E62CBEA5DB4}"/>
</file>

<file path=docProps/app.xml><?xml version="1.0" encoding="utf-8"?>
<Properties xmlns="http://schemas.openxmlformats.org/officeDocument/2006/extended-properties" xmlns:vt="http://schemas.openxmlformats.org/officeDocument/2006/docPropsVTypes">
  <Template/>
  <TotalTime>2560</TotalTime>
  <Words>7526</Words>
  <Application>Microsoft Office PowerPoint</Application>
  <PresentationFormat>Custom</PresentationFormat>
  <Paragraphs>481</Paragraphs>
  <Slides>28</Slides>
  <Notes>28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HP Simplified</vt:lpstr>
      <vt:lpstr>HP Simplified Light</vt:lpstr>
      <vt:lpstr>Proofpoint 16x9</vt:lpstr>
      <vt:lpstr>Identity Theft</vt:lpstr>
      <vt:lpstr>What Is Identity Theft?</vt:lpstr>
      <vt:lpstr>Movie – Identity Theft</vt:lpstr>
      <vt:lpstr>Some Facts About Identity Theft</vt:lpstr>
      <vt:lpstr>How Identity Theft Happens</vt:lpstr>
      <vt:lpstr>How Do You Use (and Share) Sensitive Information?</vt:lpstr>
      <vt:lpstr>How Do Thieves Get Your Information?</vt:lpstr>
      <vt:lpstr>Phishing 101</vt:lpstr>
      <vt:lpstr>What Is Phishing?</vt:lpstr>
      <vt:lpstr>Three Primary Phishing Threats</vt:lpstr>
      <vt:lpstr>Social Engineering: The Art of Deception</vt:lpstr>
      <vt:lpstr>Phishing Techniques: Not Just for Email</vt:lpstr>
      <vt:lpstr>What Can Happen If You Fall for a Phish?</vt:lpstr>
      <vt:lpstr>Tip #1: Read and Think Before You Click</vt:lpstr>
      <vt:lpstr>Tip #2: Verify, Verify, Verify</vt:lpstr>
      <vt:lpstr>Tip #3: Ask for Help</vt:lpstr>
      <vt:lpstr>Tips to Avoid Identity Theft</vt:lpstr>
      <vt:lpstr>What Can You Do to Protect Yourself from Identity Theft?</vt:lpstr>
      <vt:lpstr>What Can You Do to Protect Yourself from Identity Theft?</vt:lpstr>
      <vt:lpstr>What Can You Do to Protect Yourself from Identity Theft?</vt:lpstr>
      <vt:lpstr>What Can You Do to Protect Yourself from Identity Theft?</vt:lpstr>
      <vt:lpstr>What Can You Do to Protect Yourself from Identity Theft?</vt:lpstr>
      <vt:lpstr>What Can You Do to Protect Yourself from Identity Theft?</vt:lpstr>
      <vt:lpstr>What Can You Do to Protect Yourself from Identity Theft?</vt:lpstr>
      <vt:lpstr>What Can You Do to Protect Yourself from Identity Theft?</vt:lpstr>
      <vt:lpstr>How Will You Know If Someone Has Stolen Your Identity?</vt:lpstr>
      <vt:lpstr>Identity Theft Victim Actions</vt:lpstr>
      <vt:lpstr>PowerPoint Presentation</vt:lpstr>
    </vt:vector>
  </TitlesOfParts>
  <Company>Hewlett 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HP theme colors</dc:title>
  <dc:creator>Yeh, Daniel</dc:creator>
  <cp:lastModifiedBy>Gretel Egan</cp:lastModifiedBy>
  <cp:revision>209</cp:revision>
  <cp:lastPrinted>2020-02-26T15:27:37Z</cp:lastPrinted>
  <dcterms:created xsi:type="dcterms:W3CDTF">2016-05-10T16:10:49Z</dcterms:created>
  <dcterms:modified xsi:type="dcterms:W3CDTF">2020-04-07T18:51:11Z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1755665</vt:lpwstr>
  </property>
  <property fmtid="{D5CDD505-2E9C-101B-9397-08002B2CF9AE}" pid="3" name="NXPowerLiteSettings">
    <vt:lpwstr>B74006B004C800</vt:lpwstr>
  </property>
  <property fmtid="{D5CDD505-2E9C-101B-9397-08002B2CF9AE}" pid="4" name="NXPowerLiteVersion">
    <vt:lpwstr>D6.2.10</vt:lpwstr>
  </property>
  <property fmtid="{D5CDD505-2E9C-101B-9397-08002B2CF9AE}" pid="5" name="ContentTypeId">
    <vt:lpwstr>0x010100E02E07B714F3F5479B7B9AC4F56A719D</vt:lpwstr>
  </property>
</Properties>
</file>